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71" r:id="rId6"/>
    <p:sldId id="272" r:id="rId7"/>
    <p:sldId id="276" r:id="rId8"/>
    <p:sldId id="285" r:id="rId9"/>
    <p:sldId id="286" r:id="rId10"/>
    <p:sldId id="287" r:id="rId11"/>
    <p:sldId id="273" r:id="rId12"/>
    <p:sldId id="274" r:id="rId13"/>
    <p:sldId id="295" r:id="rId14"/>
    <p:sldId id="296" r:id="rId15"/>
    <p:sldId id="257" r:id="rId16"/>
    <p:sldId id="298" r:id="rId17"/>
    <p:sldId id="270" r:id="rId18"/>
    <p:sldId id="281" r:id="rId19"/>
    <p:sldId id="288" r:id="rId20"/>
    <p:sldId id="262" r:id="rId21"/>
    <p:sldId id="282" r:id="rId22"/>
    <p:sldId id="291" r:id="rId23"/>
    <p:sldId id="277" r:id="rId24"/>
    <p:sldId id="299" r:id="rId25"/>
    <p:sldId id="278" r:id="rId26"/>
    <p:sldId id="284" r:id="rId27"/>
    <p:sldId id="279" r:id="rId28"/>
    <p:sldId id="280" r:id="rId29"/>
    <p:sldId id="283" r:id="rId30"/>
    <p:sldId id="263" r:id="rId31"/>
    <p:sldId id="301" r:id="rId32"/>
    <p:sldId id="297" r:id="rId33"/>
    <p:sldId id="275" r:id="rId34"/>
    <p:sldId id="265" r:id="rId35"/>
    <p:sldId id="289" r:id="rId36"/>
    <p:sldId id="290" r:id="rId37"/>
    <p:sldId id="266" r:id="rId38"/>
    <p:sldId id="300" r:id="rId39"/>
    <p:sldId id="294" r:id="rId40"/>
  </p:sldIdLst>
  <p:sldSz cx="12188825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26" autoAdjust="0"/>
  </p:normalViewPr>
  <p:slideViewPr>
    <p:cSldViewPr>
      <p:cViewPr varScale="1">
        <p:scale>
          <a:sx n="111" d="100"/>
          <a:sy n="111" d="100"/>
        </p:scale>
        <p:origin x="492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06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47297A7-AA05-4987-AB88-0DDC7BD68089}" type="datetime1">
              <a:rPr lang="nb-NO" smtClean="0"/>
              <a:t>04.04.2019</a:t>
            </a:fld>
            <a:endParaRPr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/>
              <a:pPr algn="r"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203A76C-2924-428A-B92E-6E8F5FA39180}" type="datetime1">
              <a:rPr lang="nb-NO" noProof="0" smtClean="0"/>
              <a:pPr/>
              <a:t>04.04.2019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1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6692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30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0573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31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1602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34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6688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36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0345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2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9039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3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64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8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7665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9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1291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12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6685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14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8596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17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4513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nb-NO" noProof="0" smtClean="0"/>
              <a:pPr/>
              <a:t>27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7836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8839200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/>
              <a:t>Klikk for å redigere undertittelstil i malen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t 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Rektangel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3" name="Plassholder for bilde 2" descr="En tom plassholder for bilde. Klikk plassholderen, og velg bildet du ønsker å legge til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4501C4-1196-4AD0-86CF-D5155B1877D7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87C8109-9BB4-478D-BA49-EF49178BA4F5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5EE99EED-EF42-4F2D-A8E5-D126CC0379B2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4EDD27A9-310B-4680-97B4-DCC955D66B56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B3747FE-EDB9-4BF0-B387-A5DE6214D801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97144" cy="1143000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73551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744144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E62FB788-341B-4D23-B289-2570FBFDA7C2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E7676EE-A2EC-4A2F-98D2-EDEC78D068BA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71B760A0-F887-4413-A7DC-A9E1E4E24B28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47F1C857-952A-423A-B6A0-91D3337B1D81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Rektangel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b-NO"/>
              <a:t>Rediger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8260C4B-4423-473B-A3E2-DBA2A3D0AE5A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Rektangel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3" name="Plassholder for bilde 2" descr="En tom plassholder for bilde. Klikk plassholderen, og velg bildet du ønsker å legge til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80676A2-F818-4AE8-AB7B-8F7D9B50158C}" type="datetime1">
              <a:rPr lang="nb-NO" smtClean="0"/>
              <a:pPr/>
              <a:t>04.04.2019</a:t>
            </a:fld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D7FA-51AE-4151-9B25-2DBB7DB8F1E4}" type="datetime1">
              <a:rPr lang="nb-NO" smtClean="0"/>
              <a:pPr/>
              <a:t>04.04.2019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78867" y="1052736"/>
            <a:ext cx="7831089" cy="3024336"/>
          </a:xfrm>
        </p:spPr>
        <p:txBody>
          <a:bodyPr rtlCol="0"/>
          <a:lstStyle/>
          <a:p>
            <a:pPr algn="ctr" rtl="0"/>
            <a:r>
              <a:rPr lang="nb-NO" sz="7200" dirty="0"/>
              <a:t>Lofoten Hunters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B79A312-F2CF-4644-B86F-8FA281D68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5" y="764704"/>
            <a:ext cx="7488832" cy="21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D7ABEF4-2EFA-458A-950F-0783B41F7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3" y="3212976"/>
            <a:ext cx="6076044" cy="341622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7BE72D4-4794-4780-A5D6-79D92D6AA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10" y="188640"/>
            <a:ext cx="3071942" cy="353913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262DCDD-FD5C-45CC-9F9F-19C08DE25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25852"/>
          <a:stretch/>
        </p:blipFill>
        <p:spPr>
          <a:xfrm>
            <a:off x="310461" y="223501"/>
            <a:ext cx="6432716" cy="302433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6E55728-B5F7-45F1-AFC2-468A1A54E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229500"/>
            <a:ext cx="3528421" cy="53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4DD34B-5D13-49F4-BDF1-917829CC2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772816"/>
            <a:ext cx="8640960" cy="4861041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39C9EF94-97F0-465D-A124-C3CBC3B9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-Sander 9mnd, bitt av </a:t>
            </a:r>
            <a:r>
              <a:rPr lang="nb-NO" dirty="0" err="1"/>
              <a:t>skabbrev</a:t>
            </a:r>
            <a:r>
              <a:rPr lang="nb-NO" dirty="0"/>
              <a:t> (Alta)</a:t>
            </a:r>
          </a:p>
        </p:txBody>
      </p:sp>
    </p:spTree>
    <p:extLst>
      <p:ext uri="{BB962C8B-B14F-4D97-AF65-F5344CB8AC3E}">
        <p14:creationId xmlns:p14="http://schemas.microsoft.com/office/powerpoint/2010/main" val="5718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0ECE9143-3F37-4ADE-91A5-4329AC6E24A5}"/>
              </a:ext>
            </a:extLst>
          </p:cNvPr>
          <p:cNvSpPr txBox="1"/>
          <p:nvPr/>
        </p:nvSpPr>
        <p:spPr>
          <a:xfrm>
            <a:off x="3502124" y="692696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dirty="0"/>
              <a:t>Mink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9089226-389D-4FC4-8644-09D254111BE3}"/>
              </a:ext>
            </a:extLst>
          </p:cNvPr>
          <p:cNvSpPr txBox="1"/>
          <p:nvPr/>
        </p:nvSpPr>
        <p:spPr>
          <a:xfrm>
            <a:off x="621804" y="242088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Populasjon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Uønsket og svartelistet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Store skader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Effektiv jeger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Fellefangst</a:t>
            </a:r>
            <a:r>
              <a:rPr lang="nb-NO" dirty="0"/>
              <a:t> – lær deg reglene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84FD9A-6A5E-4C75-B7D0-38AEF73FF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0171" y="1591233"/>
            <a:ext cx="4307970" cy="323097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BD54D57-5ED9-4868-8B4E-E41761EA1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4149080"/>
            <a:ext cx="4494693" cy="254468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7DE5117-74AE-47E1-BDA1-CBE3DEBD5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 r="782" b="46187"/>
          <a:stretch/>
        </p:blipFill>
        <p:spPr>
          <a:xfrm>
            <a:off x="5302324" y="1830885"/>
            <a:ext cx="3623280" cy="26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17E125D-4E23-4935-806C-60341147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Fellefangst</a:t>
            </a:r>
            <a:r>
              <a:rPr lang="nb-NO" dirty="0"/>
              <a:t> – enkelt og effektivt!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39035C4-BE28-4821-9E85-26BCBC2A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844824"/>
            <a:ext cx="3906011" cy="292950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2740A13-8AEF-42B8-ABEE-6AE668D0E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3584914"/>
            <a:ext cx="4464496" cy="298961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2D1DB9F-2B74-4413-A238-407E60235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20656" r="1108" b="16573"/>
          <a:stretch/>
        </p:blipFill>
        <p:spPr>
          <a:xfrm>
            <a:off x="6454452" y="1854268"/>
            <a:ext cx="4824536" cy="30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D3FB0968-78F2-428F-B224-EAA4E243F887}"/>
              </a:ext>
            </a:extLst>
          </p:cNvPr>
          <p:cNvSpPr txBox="1"/>
          <p:nvPr/>
        </p:nvSpPr>
        <p:spPr>
          <a:xfrm>
            <a:off x="2422004" y="476672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dirty="0" err="1"/>
              <a:t>Kråkefuggel</a:t>
            </a:r>
            <a:endParaRPr lang="nb-NO" sz="6600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BB8F617-BD62-4583-8055-A55CFE17D6A3}"/>
              </a:ext>
            </a:extLst>
          </p:cNvPr>
          <p:cNvSpPr txBox="1"/>
          <p:nvPr/>
        </p:nvSpPr>
        <p:spPr>
          <a:xfrm>
            <a:off x="909836" y="2060848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Populasjon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Åtseletere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Rovdyr og eggtyver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Kloke fugler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får disse til å øke kraftig i antall?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FA325BF-5530-47E4-B29F-46277F14E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240" r="-1923"/>
          <a:stretch/>
        </p:blipFill>
        <p:spPr>
          <a:xfrm>
            <a:off x="7282544" y="1916832"/>
            <a:ext cx="3816424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1E7A4B5-FB91-4DEF-A345-F29BD09F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4" y="382352"/>
            <a:ext cx="8124395" cy="609329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0A60730-5B77-4F35-844F-35D41EC0F197}"/>
              </a:ext>
            </a:extLst>
          </p:cNvPr>
          <p:cNvSpPr/>
          <p:nvPr/>
        </p:nvSpPr>
        <p:spPr>
          <a:xfrm>
            <a:off x="8614692" y="3717032"/>
            <a:ext cx="1944216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ned 9">
            <a:extLst>
              <a:ext uri="{FF2B5EF4-FFF2-40B4-BE49-F238E27FC236}">
                <a16:creationId xmlns:a16="http://schemas.microsoft.com/office/drawing/2014/main" id="{4F7B37DC-B475-439C-A6F9-81AE06E55078}"/>
              </a:ext>
            </a:extLst>
          </p:cNvPr>
          <p:cNvSpPr/>
          <p:nvPr/>
        </p:nvSpPr>
        <p:spPr>
          <a:xfrm rot="5400000">
            <a:off x="10558908" y="3861048"/>
            <a:ext cx="1440160" cy="11521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AAF6252-6D9E-4818-99DF-6B8EC0D249DC}"/>
              </a:ext>
            </a:extLst>
          </p:cNvPr>
          <p:cNvSpPr/>
          <p:nvPr/>
        </p:nvSpPr>
        <p:spPr>
          <a:xfrm>
            <a:off x="4480487" y="1772816"/>
            <a:ext cx="1973965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4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F6A40DF-9F5D-47FD-8CBD-14363E2B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Jaktformer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702F875-4AA6-454A-945D-1C2EC15D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Fellefangst</a:t>
            </a:r>
            <a:endParaRPr lang="nb-NO" dirty="0"/>
          </a:p>
          <a:p>
            <a:r>
              <a:rPr lang="nb-NO" dirty="0"/>
              <a:t>Hi-jakt</a:t>
            </a:r>
          </a:p>
          <a:p>
            <a:r>
              <a:rPr lang="nb-NO" dirty="0"/>
              <a:t>Jakt med hund</a:t>
            </a:r>
          </a:p>
          <a:p>
            <a:r>
              <a:rPr lang="nb-NO" dirty="0" err="1"/>
              <a:t>Åtejakt</a:t>
            </a:r>
            <a:r>
              <a:rPr lang="nb-NO" dirty="0"/>
              <a:t> </a:t>
            </a:r>
          </a:p>
          <a:p>
            <a:r>
              <a:rPr lang="nb-NO" dirty="0"/>
              <a:t>Posteringsjakt/gluggejakt</a:t>
            </a:r>
          </a:p>
          <a:p>
            <a:r>
              <a:rPr lang="nb-NO" dirty="0"/>
              <a:t>(Støkkjakt)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1AF1AC2-3FDD-47EB-A6DB-044AC0473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916832"/>
            <a:ext cx="354969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7EFDCB9-215F-4F37-A5B9-A433C5C5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Revejakt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3CCD5AF-79FB-491A-A5DF-464EEE2D5FCB}"/>
              </a:ext>
            </a:extLst>
          </p:cNvPr>
          <p:cNvSpPr txBox="1"/>
          <p:nvPr/>
        </p:nvSpPr>
        <p:spPr>
          <a:xfrm>
            <a:off x="1773932" y="198884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Få tillatelse fra grunneiere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Lage strategiske åteplasser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Fore åte over lengre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Åtekamera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Jakte aktivt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Den tidlige valpejakta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226FB1-0BBF-4290-835E-8A0C68703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556792"/>
            <a:ext cx="3327834" cy="44371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ED2BC47-166D-4FF4-8698-FE4B2CE17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3284984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F1175C-0CFD-422B-9186-A3405D2D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Uten </a:t>
            </a:r>
            <a:r>
              <a:rPr lang="nb-NO" dirty="0" err="1"/>
              <a:t>åtebu</a:t>
            </a:r>
            <a:r>
              <a:rPr lang="nb-NO" dirty="0"/>
              <a:t> – krevende jakt!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D07A837-88F6-47B5-A60B-C2A4C7CECC26}"/>
              </a:ext>
            </a:extLst>
          </p:cNvPr>
          <p:cNvSpPr txBox="1"/>
          <p:nvPr/>
        </p:nvSpPr>
        <p:spPr>
          <a:xfrm>
            <a:off x="693812" y="162880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Kaldt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Spennende!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Krevende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Kjennskap til dyrets adferd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Kamuflage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AF5211E-BEAF-4D3D-A2D3-022F022B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994502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D3DB7-34B8-49BE-9ADD-BBE11F98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Kamoflage</a:t>
            </a:r>
            <a:r>
              <a:rPr lang="nb-NO" dirty="0"/>
              <a:t>, ikke i nord!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9E09010-6B71-4401-81F1-0B0CCBDB8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68" y="1524000"/>
            <a:ext cx="7992888" cy="50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208F05F-F291-4D89-8D66-D4CC99CB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93" y="116632"/>
            <a:ext cx="3277276" cy="582626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DAA27FA-7152-4E4C-9A66-3A891CF2D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5" y="584684"/>
            <a:ext cx="3199856" cy="568863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4AA8019-68D6-4B8C-95C5-1FF5C7C67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73947"/>
            <a:ext cx="2635515" cy="351402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F7C78E6-0372-464D-A5A0-063329E36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12" y="2140653"/>
            <a:ext cx="3653327" cy="43434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0F83CB3-1EB1-46EB-943C-A2A5FE043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5" y="4027791"/>
            <a:ext cx="2615952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E1D028-236B-4189-9279-18E344E4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Åtebu</a:t>
            </a:r>
            <a:r>
              <a:rPr lang="nb-NO" dirty="0"/>
              <a:t> – en del av gården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6134E33-455C-4705-8CBE-BD2B7EE310AC}"/>
              </a:ext>
            </a:extLst>
          </p:cNvPr>
          <p:cNvSpPr txBox="1"/>
          <p:nvPr/>
        </p:nvSpPr>
        <p:spPr>
          <a:xfrm>
            <a:off x="909836" y="1916832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Låve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Naust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Rorbu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Garasje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Campingvogn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Badstue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7D0EAEA-D2FB-4E65-90E2-0DAFEBB0D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939560"/>
            <a:ext cx="4572000" cy="3429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98B85D9-439C-4F93-8E6E-DD1B71EE52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56" r="1" b="13365"/>
          <a:stretch/>
        </p:blipFill>
        <p:spPr>
          <a:xfrm>
            <a:off x="7966620" y="1914735"/>
            <a:ext cx="3672408" cy="40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BFD3C-EE24-47C3-9734-42906D0C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Åtebu</a:t>
            </a:r>
            <a:r>
              <a:rPr lang="nb-NO" dirty="0"/>
              <a:t>, til glede for mange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F8F039D-D6B6-4B4D-B1E0-B555B8D6B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3" y="2150985"/>
            <a:ext cx="5208240" cy="390618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8969F7D-C8C8-44D9-BBCA-5A79F25F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2132856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C70943-0A9B-4A89-B0CC-C7CCD9AD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Åte – kråke og rev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F902423-50A0-4218-ABBB-323911F50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1823864"/>
            <a:ext cx="3489852" cy="465313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53A3154-9685-44CA-AE2C-9729968AECE3}"/>
              </a:ext>
            </a:extLst>
          </p:cNvPr>
          <p:cNvSpPr txBox="1"/>
          <p:nvPr/>
        </p:nvSpPr>
        <p:spPr>
          <a:xfrm>
            <a:off x="1053852" y="182386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bruker 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funker?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Mye mat på åte?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må en tenke på når det kommer til plassering av åte?</a:t>
            </a:r>
          </a:p>
        </p:txBody>
      </p:sp>
    </p:spTree>
    <p:extLst>
      <p:ext uri="{BB962C8B-B14F-4D97-AF65-F5344CB8AC3E}">
        <p14:creationId xmlns:p14="http://schemas.microsoft.com/office/powerpoint/2010/main" val="39663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9FE9D0-9214-481F-826A-60D8B6F2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Åtekamera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1854F0-BB6A-4057-82CB-B80A8054E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2348880"/>
            <a:ext cx="4000500" cy="40005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CEBCA57-0710-4386-B491-51740F0F6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1988840"/>
            <a:ext cx="4427971" cy="249289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6363E8B-1A97-4F99-AE3F-E4619B0FA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7" y="208789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BDE76D-5A6B-43CE-A7F2-B656266C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Når alt gjøres rett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8EA6983-C6FD-4107-8928-5536D93B6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772816"/>
            <a:ext cx="5724128" cy="42930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B414083-4A6B-4F21-A759-E3ACAD04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3" y="1746984"/>
            <a:ext cx="5758569" cy="43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3C9BEB4-F4AF-499E-8976-10B3BC4CD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20" y="418356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FA320D-596C-490A-B1D3-E8EF2CC4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Den tidlige valpejakta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AC175ED-F482-4216-B8E7-1247BF140166}"/>
              </a:ext>
            </a:extLst>
          </p:cNvPr>
          <p:cNvSpPr txBox="1"/>
          <p:nvPr/>
        </p:nvSpPr>
        <p:spPr>
          <a:xfrm>
            <a:off x="909836" y="177281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Utrolig effektiv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Krever forarbeid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Dårlig pels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8625E7-BC74-461F-A4C5-6FA3EC6E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2276872"/>
            <a:ext cx="5463747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D5369F-D111-45C3-8AC1-A81E5476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Resultat i prosjektområde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09B7ED-3F27-4A94-BAE8-DE355D09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 sesong: 30 rev </a:t>
            </a:r>
          </a:p>
          <a:p>
            <a:r>
              <a:rPr lang="nb-NO" dirty="0"/>
              <a:t>2 sesong: 22 rev</a:t>
            </a:r>
          </a:p>
          <a:p>
            <a:r>
              <a:rPr lang="nb-NO" dirty="0"/>
              <a:t>3 sesong: 5 rev</a:t>
            </a:r>
          </a:p>
          <a:p>
            <a:pPr marL="0" indent="0">
              <a:buNone/>
            </a:pPr>
            <a:r>
              <a:rPr lang="nb-NO" dirty="0"/>
              <a:t>Totalt ble nærmere 25 rev skutt på </a:t>
            </a:r>
            <a:r>
              <a:rPr lang="nb-NO" u="sng" dirty="0"/>
              <a:t>samme åte</a:t>
            </a:r>
            <a:r>
              <a:rPr lang="nb-NO" dirty="0"/>
              <a:t> i løpet av 3 sesonger.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Hypotetisk Regnestykke: (57 </a:t>
            </a:r>
            <a:r>
              <a:rPr lang="nb-NO" dirty="0" err="1"/>
              <a:t>stk</a:t>
            </a:r>
            <a:r>
              <a:rPr lang="nb-NO" dirty="0"/>
              <a:t> REV x 1kg mat pr dag) x 365 = 20.805kg på 3 år!</a:t>
            </a:r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38B81C9-E569-41FC-84D0-2F61DB176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3" y="484576"/>
            <a:ext cx="4320480" cy="580904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0F467A9-3592-4C0C-85AD-068F0225B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" b="4451"/>
          <a:stretch/>
        </p:blipFill>
        <p:spPr>
          <a:xfrm>
            <a:off x="6454452" y="500675"/>
            <a:ext cx="4468498" cy="58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4C74D-81DE-4015-A618-3A931D8B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Første bevis på at haren er tilbake!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17BC635-08CB-4204-974F-20C913E3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44" y="1694439"/>
            <a:ext cx="3510136" cy="47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nb-NO" dirty="0"/>
              <a:t>Våre 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4505B0-30EF-4CC1-9680-E363F9F3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Human jakt</a:t>
            </a:r>
          </a:p>
          <a:p>
            <a:r>
              <a:rPr lang="nb-NO" sz="3200" dirty="0"/>
              <a:t>Opplæring og videreformidling </a:t>
            </a:r>
          </a:p>
          <a:p>
            <a:r>
              <a:rPr lang="nb-NO" sz="3200" dirty="0"/>
              <a:t>Naturen som en resurs </a:t>
            </a:r>
          </a:p>
          <a:p>
            <a:r>
              <a:rPr lang="nb-NO" sz="3200" dirty="0"/>
              <a:t>Opplevelser og kameratskap</a:t>
            </a:r>
          </a:p>
          <a:p>
            <a:r>
              <a:rPr lang="nb-NO" sz="3200" dirty="0"/>
              <a:t>GOD FORVALTNING</a:t>
            </a: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nb-NO" dirty="0"/>
              <a:t>Resultat </a:t>
            </a:r>
            <a:r>
              <a:rPr lang="nb-NO" dirty="0" err="1"/>
              <a:t>Svartfuggel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B1FF588-3AE4-4619-A551-2DA56C8A9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år med aktiv jakt etter kråkefugl – </a:t>
            </a:r>
            <a:r>
              <a:rPr lang="nb-NO" dirty="0" err="1"/>
              <a:t>ca</a:t>
            </a:r>
            <a:r>
              <a:rPr lang="nb-NO" dirty="0"/>
              <a:t> 200 kråker og rett i underkant 100 Ravn.</a:t>
            </a:r>
          </a:p>
          <a:p>
            <a:r>
              <a:rPr lang="nb-NO" dirty="0"/>
              <a:t>Dette var utelukket posteringsjakt i nærheten av gårdsbruk, med et </a:t>
            </a:r>
            <a:r>
              <a:rPr lang="nb-NO" dirty="0" err="1"/>
              <a:t>hoveddepponi</a:t>
            </a:r>
            <a:r>
              <a:rPr lang="nb-NO" dirty="0"/>
              <a:t> av søppel i nær tilhørighet. </a:t>
            </a:r>
          </a:p>
          <a:p>
            <a:endParaRPr lang="nb-NO" dirty="0"/>
          </a:p>
          <a:p>
            <a:r>
              <a:rPr lang="nb-NO" dirty="0"/>
              <a:t>Hypotetisk Regnestykke 1: 200kråker x 100egg = 20.000 egg på et år!</a:t>
            </a:r>
          </a:p>
          <a:p>
            <a:r>
              <a:rPr lang="nb-NO" dirty="0"/>
              <a:t>Hypotetisk regnestykke 2: 200Kråker x 44 harekillinger = 8.800 harekillinger på 4 uker i hekkeperioden!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nb-NO" dirty="0"/>
              <a:t>Hva kan dere som grunneiere gjøre?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0B180E-2908-4B0E-9808-321BD603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Tilrettelegge for mere jakt</a:t>
            </a:r>
          </a:p>
          <a:p>
            <a:r>
              <a:rPr lang="nb-NO" dirty="0"/>
              <a:t>Ta kontakt med den lokale JFF eller grunneierlag (Forpakter)</a:t>
            </a:r>
          </a:p>
          <a:p>
            <a:r>
              <a:rPr lang="nb-NO" dirty="0"/>
              <a:t>Gi informasjon om at jakt er lov! </a:t>
            </a:r>
          </a:p>
          <a:p>
            <a:r>
              <a:rPr lang="nb-NO" dirty="0"/>
              <a:t>Flere jaktområder, mindre jaktpress!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F5DE68-6751-4FF9-9D8F-1EC117EA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Mindre av dette!!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CF37C7D-2769-4AA8-A820-1C6BCA5A3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133600"/>
            <a:ext cx="3257550" cy="4343400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EBC6C30-41AF-45A4-8181-807FE7FC8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169253"/>
            <a:ext cx="3003798" cy="400506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CD28EC8-B217-434E-A408-C3D6DCF7A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2" y="1556792"/>
            <a:ext cx="35643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0760A-7FD9-4EFB-B625-E39ADFC1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Mer av dette!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55DBDC-26A9-4BCF-95D6-AFDD231D8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4" y="1955306"/>
            <a:ext cx="4962128" cy="372159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2AA1CF4-0033-483B-AC3C-8041ACD2E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62" y="2051908"/>
            <a:ext cx="4973945" cy="3528392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050D170-DE58-472E-988C-98883D180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933296"/>
            <a:ext cx="2606040" cy="4343400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13694DB-B2A3-4C4B-AC55-12C3CA2C5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42" y="4869160"/>
            <a:ext cx="3506358" cy="17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nb-NO" dirty="0"/>
              <a:t>Vårt felles mål!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BADB77-42A6-4FFA-B9CA-0157EF3D6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Større naturmangfold i alle ledd</a:t>
            </a:r>
          </a:p>
          <a:p>
            <a:r>
              <a:rPr lang="nb-NO" dirty="0"/>
              <a:t>Tilrettelagt for at flere kan bruke naturen</a:t>
            </a:r>
          </a:p>
          <a:p>
            <a:r>
              <a:rPr lang="nb-NO" dirty="0"/>
              <a:t>Mer predatorjakt</a:t>
            </a:r>
          </a:p>
          <a:p>
            <a:r>
              <a:rPr lang="nb-NO" dirty="0"/>
              <a:t>Mindre </a:t>
            </a:r>
            <a:r>
              <a:rPr lang="nb-NO" dirty="0" err="1"/>
              <a:t>tjyvjakt</a:t>
            </a: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5D256F-B1F6-4C02-AFEA-CEBBA0F49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328" r="425" b="11017"/>
          <a:stretch/>
        </p:blipFill>
        <p:spPr>
          <a:xfrm>
            <a:off x="5878388" y="3064106"/>
            <a:ext cx="5760640" cy="33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9A51C-A4D9-4536-8E7D-E2E9FAB3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finner man Lofoten Hunters?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158277-FC2F-444A-BB13-91F315D49B4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36005">
            <a:off x="2830017" y="3372112"/>
            <a:ext cx="6528790" cy="12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i="1" dirty="0">
                <a:solidFill>
                  <a:srgbClr val="FF0000"/>
                </a:solidFill>
              </a:rPr>
              <a:t>Vi er aktive på sosiale media!</a:t>
            </a:r>
          </a:p>
          <a:p>
            <a:pPr marL="0" indent="0">
              <a:buNone/>
            </a:pPr>
            <a:r>
              <a:rPr lang="nb-NO" sz="3200" b="1" i="1" dirty="0">
                <a:solidFill>
                  <a:srgbClr val="FF0000"/>
                </a:solidFill>
              </a:rPr>
              <a:t>Facebook, Instagram og </a:t>
            </a:r>
            <a:r>
              <a:rPr lang="nb-NO" sz="3200" b="1" i="1" dirty="0" err="1">
                <a:solidFill>
                  <a:srgbClr val="FF0000"/>
                </a:solidFill>
              </a:rPr>
              <a:t>Youtube</a:t>
            </a:r>
            <a:r>
              <a:rPr lang="nb-NO" sz="32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3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78867" y="1052736"/>
            <a:ext cx="7831089" cy="3024336"/>
          </a:xfrm>
        </p:spPr>
        <p:txBody>
          <a:bodyPr rtlCol="0"/>
          <a:lstStyle/>
          <a:p>
            <a:pPr algn="ctr" rtl="0"/>
            <a:r>
              <a:rPr lang="nb-NO" sz="7200" dirty="0"/>
              <a:t>Lofoten Hunters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nb-NO" dirty="0">
                <a:solidFill>
                  <a:srgbClr val="96B86B"/>
                </a:solidFill>
              </a:rPr>
              <a:t>Takk for oppmerksomheten!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B79A312-F2CF-4644-B86F-8FA281D68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5" y="764704"/>
            <a:ext cx="7488832" cy="21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BDFC46-38E0-4736-9787-58FD8AA7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Naturmangfold i alle ledd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4E22A0-BF57-4C3B-99B7-20A0019A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988840"/>
            <a:ext cx="4656582" cy="4343400"/>
          </a:xfrm>
        </p:spPr>
        <p:txBody>
          <a:bodyPr/>
          <a:lstStyle/>
          <a:p>
            <a:r>
              <a:rPr lang="nb-NO" dirty="0"/>
              <a:t>Høste av naturens overskudd</a:t>
            </a:r>
          </a:p>
          <a:p>
            <a:r>
              <a:rPr lang="nb-NO" dirty="0"/>
              <a:t>Regulering av bestander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F78362D-E600-4711-850B-DE887AAF3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3861048"/>
            <a:ext cx="60974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A4DB7-F31D-4FC7-8541-011847C2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404664"/>
            <a:ext cx="9601200" cy="1143000"/>
          </a:xfrm>
        </p:spPr>
        <p:txBody>
          <a:bodyPr/>
          <a:lstStyle/>
          <a:p>
            <a:pPr algn="ctr"/>
            <a:r>
              <a:rPr lang="nb-NO" dirty="0"/>
              <a:t>Statistikken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1D19E94-289F-49D9-9D3E-665F9176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2" y="1916832"/>
            <a:ext cx="7818119" cy="4343400"/>
          </a:xfrm>
        </p:spPr>
      </p:pic>
    </p:spTree>
    <p:extLst>
      <p:ext uri="{BB962C8B-B14F-4D97-AF65-F5344CB8AC3E}">
        <p14:creationId xmlns:p14="http://schemas.microsoft.com/office/powerpoint/2010/main" val="5519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BA118D-5CE4-4676-ACA6-94E03277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Statistikken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8041FF0-946E-40E7-90F8-DDCC58C39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3" y="1828800"/>
            <a:ext cx="7818119" cy="4343400"/>
          </a:xfrm>
        </p:spPr>
      </p:pic>
    </p:spTree>
    <p:extLst>
      <p:ext uri="{BB962C8B-B14F-4D97-AF65-F5344CB8AC3E}">
        <p14:creationId xmlns:p14="http://schemas.microsoft.com/office/powerpoint/2010/main" val="420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34DB35-504E-407B-B0FC-D4D91A8D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Statistikken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C13EBD7-AF26-4050-A7E4-5A7D4C6F9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3" y="1828800"/>
            <a:ext cx="7818119" cy="4343400"/>
          </a:xfrm>
        </p:spPr>
      </p:pic>
    </p:spTree>
    <p:extLst>
      <p:ext uri="{BB962C8B-B14F-4D97-AF65-F5344CB8AC3E}">
        <p14:creationId xmlns:p14="http://schemas.microsoft.com/office/powerpoint/2010/main" val="25183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nb-NO" dirty="0"/>
              <a:t>Jaktbare Predatorer i naturen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1293812" y="1828800"/>
            <a:ext cx="9985175" cy="4343400"/>
          </a:xfrm>
        </p:spPr>
        <p:txBody>
          <a:bodyPr rtlCol="0"/>
          <a:lstStyle/>
          <a:p>
            <a:pPr rtl="0"/>
            <a:r>
              <a:rPr lang="nb-NO" dirty="0"/>
              <a:t>Rev</a:t>
            </a:r>
          </a:p>
          <a:p>
            <a:pPr rtl="0"/>
            <a:r>
              <a:rPr lang="nb-NO" dirty="0"/>
              <a:t>Kråke</a:t>
            </a:r>
          </a:p>
          <a:p>
            <a:pPr rtl="0"/>
            <a:r>
              <a:rPr lang="nb-NO" dirty="0"/>
              <a:t>Ravn</a:t>
            </a:r>
          </a:p>
          <a:p>
            <a:pPr rtl="0"/>
            <a:r>
              <a:rPr lang="nb-NO" dirty="0"/>
              <a:t>Mink</a:t>
            </a:r>
          </a:p>
          <a:p>
            <a:pPr rtl="0"/>
            <a:r>
              <a:rPr lang="nb-NO" dirty="0"/>
              <a:t>Røyskatt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4CE95F3-EF75-4E84-AAAE-0D5F8EEBF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186877"/>
            <a:ext cx="3774165" cy="2830624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31099D60-768E-412E-8585-E9B3F46CB8E0}"/>
              </a:ext>
            </a:extLst>
          </p:cNvPr>
          <p:cNvSpPr>
            <a:spLocks noGrp="1"/>
          </p:cNvSpPr>
          <p:nvPr/>
        </p:nvSpPr>
        <p:spPr>
          <a:xfrm>
            <a:off x="1293812" y="28575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42E891-2F28-40CE-A4E6-135D98D40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2857500"/>
            <a:ext cx="3778340" cy="28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3792" y="332656"/>
            <a:ext cx="10561240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nb-NO" sz="8000" dirty="0"/>
              <a:t>Rev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A8407BA-09FD-469E-A611-0197FA8DE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3892" y="2181944"/>
            <a:ext cx="9361040" cy="4343400"/>
          </a:xfrm>
        </p:spPr>
        <p:txBody>
          <a:bodyPr/>
          <a:lstStyle/>
          <a:p>
            <a:r>
              <a:rPr lang="nb-NO" dirty="0"/>
              <a:t>Revir</a:t>
            </a:r>
          </a:p>
          <a:p>
            <a:r>
              <a:rPr lang="nb-NO" dirty="0"/>
              <a:t>Formeringsevne</a:t>
            </a:r>
          </a:p>
          <a:p>
            <a:r>
              <a:rPr lang="nb-NO" dirty="0"/>
              <a:t>Ernæring</a:t>
            </a:r>
          </a:p>
          <a:p>
            <a:r>
              <a:rPr lang="nb-NO" dirty="0"/>
              <a:t>Tilpasningsdyktig</a:t>
            </a:r>
          </a:p>
          <a:p>
            <a:r>
              <a:rPr lang="nb-NO" dirty="0"/>
              <a:t>Turistene</a:t>
            </a:r>
          </a:p>
          <a:p>
            <a:r>
              <a:rPr lang="nb-NO" dirty="0"/>
              <a:t>Sykdommer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EBA80B-9D79-460A-9089-A0DC5E7CE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1700808"/>
            <a:ext cx="6252864" cy="4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restruktureffekter 16 x 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2_TF02801115_TF02801115" id="{288A5AF1-D279-47CB-82C4-2364500AA1AF}" vid="{B6F50A4E-B793-4282-9212-505F1008E068}"/>
    </a:ext>
  </a:extLst>
</a:theme>
</file>

<file path=ppt/theme/theme2.xml><?xml version="1.0" encoding="utf-8"?>
<a:theme xmlns:a="http://schemas.openxmlformats.org/drawingml/2006/main" name="Office-te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Naturpresentasjon med trestruktureffekter (bredformat)</Template>
  <TotalTime>1937</TotalTime>
  <Words>444</Words>
  <Application>Microsoft Office PowerPoint</Application>
  <PresentationFormat>Egendefinert</PresentationFormat>
  <Paragraphs>124</Paragraphs>
  <Slides>36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39" baseType="lpstr">
      <vt:lpstr>Arial</vt:lpstr>
      <vt:lpstr>Century</vt:lpstr>
      <vt:lpstr>Trestruktureffekter 16 x 9</vt:lpstr>
      <vt:lpstr>Lofoten Hunters</vt:lpstr>
      <vt:lpstr>PowerPoint-presentasjon</vt:lpstr>
      <vt:lpstr>Våre Verdier</vt:lpstr>
      <vt:lpstr>Naturmangfold i alle ledd</vt:lpstr>
      <vt:lpstr>Statistikken </vt:lpstr>
      <vt:lpstr>Statistikken </vt:lpstr>
      <vt:lpstr>Statistikken</vt:lpstr>
      <vt:lpstr>Jaktbare Predatorer i naturen</vt:lpstr>
      <vt:lpstr>Rev</vt:lpstr>
      <vt:lpstr>PowerPoint-presentasjon</vt:lpstr>
      <vt:lpstr>-Sander 9mnd, bitt av skabbrev (Alta)</vt:lpstr>
      <vt:lpstr>PowerPoint-presentasjon</vt:lpstr>
      <vt:lpstr>Fellefangst – enkelt og effektivt! </vt:lpstr>
      <vt:lpstr>PowerPoint-presentasjon</vt:lpstr>
      <vt:lpstr>PowerPoint-presentasjon</vt:lpstr>
      <vt:lpstr>Jaktformer </vt:lpstr>
      <vt:lpstr>Revejakt</vt:lpstr>
      <vt:lpstr>Uten åtebu – krevende jakt!</vt:lpstr>
      <vt:lpstr>Kamoflage, ikke i nord!</vt:lpstr>
      <vt:lpstr>Åtebu – en del av gården</vt:lpstr>
      <vt:lpstr>Åtebu, til glede for mange</vt:lpstr>
      <vt:lpstr>Åte – kråke og rev</vt:lpstr>
      <vt:lpstr>Åtekamera</vt:lpstr>
      <vt:lpstr>Når alt gjøres rett</vt:lpstr>
      <vt:lpstr>PowerPoint-presentasjon</vt:lpstr>
      <vt:lpstr>Den tidlige valpejakta</vt:lpstr>
      <vt:lpstr>Resultat i prosjektområde </vt:lpstr>
      <vt:lpstr>PowerPoint-presentasjon</vt:lpstr>
      <vt:lpstr>Første bevis på at haren er tilbake!</vt:lpstr>
      <vt:lpstr>Resultat Svartfuggel</vt:lpstr>
      <vt:lpstr>Hva kan dere som grunneiere gjøre?</vt:lpstr>
      <vt:lpstr>Mindre av dette!!</vt:lpstr>
      <vt:lpstr>Mer av dette!</vt:lpstr>
      <vt:lpstr>Vårt felles mål!</vt:lpstr>
      <vt:lpstr>Hvor finner man Lofoten Hunters?</vt:lpstr>
      <vt:lpstr>Lofoten Hunters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Lofoten Hunters  Forvaltning av predatprer</dc:title>
  <dc:creator>Mikke LofotenHunters</dc:creator>
  <cp:lastModifiedBy>Mikke LofotenHunters</cp:lastModifiedBy>
  <cp:revision>38</cp:revision>
  <dcterms:created xsi:type="dcterms:W3CDTF">2019-03-01T13:56:33Z</dcterms:created>
  <dcterms:modified xsi:type="dcterms:W3CDTF">2019-04-06T00:10:45Z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