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DBB773-77F3-41A7-9B11-96B9DD953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F85F176-C823-4494-9BCE-01F94B7455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15D3A20-2B9B-4E25-82EF-BDCF8911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4013B-423D-4A98-B305-DC9C85E16239}" type="datetimeFigureOut">
              <a:rPr lang="nb-NO" smtClean="0"/>
              <a:t>04.05.2018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DECB475-64E6-4DF6-8CD9-B7BB7A9DF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5AFEAE0-53EB-4E5E-9DC1-EDF922698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F652-40AC-40C9-9B5D-EF4D511B64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799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07F8E0-7A07-46A1-9A7A-24B9B75DE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66BE12E-96CD-45AD-B9CE-FB5184DFB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5D65E13-956F-44E8-AC0D-448CBF260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4013B-423D-4A98-B305-DC9C85E16239}" type="datetimeFigureOut">
              <a:rPr lang="nb-NO" smtClean="0"/>
              <a:t>04.05.2018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043E8E9-B6D8-494A-981C-692F90EFC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0D393B-5825-420E-9B2F-6EFA408CA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F652-40AC-40C9-9B5D-EF4D511B64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109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C1ABB3C-CB3E-4E7A-AB51-6D92AC9F2B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2C1806A-26DA-4122-9B33-3D43231D7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B92AE37-860D-465A-AF55-540425144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4013B-423D-4A98-B305-DC9C85E16239}" type="datetimeFigureOut">
              <a:rPr lang="nb-NO" smtClean="0"/>
              <a:t>04.05.2018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F2E83C6-1E37-4C72-9302-9EC0EAB72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8A26D8D-50A3-4EBD-8C6D-EBD401E99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F652-40AC-40C9-9B5D-EF4D511B64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498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DE196A-5C08-4197-A45F-CF118054A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AEA3B7B-A68C-410B-B9AA-C4D89862D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B73A428-3563-4C4A-8219-8C8FC3467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4013B-423D-4A98-B305-DC9C85E16239}" type="datetimeFigureOut">
              <a:rPr lang="nb-NO" smtClean="0"/>
              <a:t>04.05.2018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37AA8D5-1D54-4C7D-AF9C-F2E9D6147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949A4BF-BDD1-4DE4-A86D-6DE8B138D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F652-40AC-40C9-9B5D-EF4D511B64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280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DE2A15-DF66-42CF-97E1-BA09972DA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9D7D52D-BA70-44D8-8E65-D8B523C26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30A67E1-51B7-479E-9DF2-D89FA7F9D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4013B-423D-4A98-B305-DC9C85E16239}" type="datetimeFigureOut">
              <a:rPr lang="nb-NO" smtClean="0"/>
              <a:t>04.05.2018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0D8D620-C612-46D1-A102-7D14E17A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A1B1114-2DBF-42F5-B9C7-C2FF75119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F652-40AC-40C9-9B5D-EF4D511B64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206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A05C1E-A028-425E-AD8E-F89984A1B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E5EC1F-718D-431A-9238-B5833C9997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2130746-597C-4207-A34F-D106EF480A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A3CF895-98D0-4892-978F-6AE50C330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4013B-423D-4A98-B305-DC9C85E16239}" type="datetimeFigureOut">
              <a:rPr lang="nb-NO" smtClean="0"/>
              <a:t>04.05.2018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2FDCBB5-79E7-411F-A8ED-0F9E895AE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E098D4F-EED6-4B5F-951E-0807BA1C2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F652-40AC-40C9-9B5D-EF4D511B64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46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6E1D56-751E-4981-B35F-A05781216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9BD8376-18D4-4298-A533-D96299AD6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0810033-4E14-4A59-9379-66EBB73FB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102AE83-9DC8-4D04-B4F6-47297D2FD6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E99013F-388D-4DC3-83D9-87CBD870A1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FA68ECD-6BAF-4704-B835-BB40048CF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4013B-423D-4A98-B305-DC9C85E16239}" type="datetimeFigureOut">
              <a:rPr lang="nb-NO" smtClean="0"/>
              <a:t>04.05.2018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8C23818-6F8C-4F58-8B8A-33D2A0060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79359BA0-DB48-4FD2-A723-486DD86A0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F652-40AC-40C9-9B5D-EF4D511B64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241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F123D1-8173-4360-952F-04E3AD8C1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0BE7292-5C97-4C87-B420-D007F576A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4013B-423D-4A98-B305-DC9C85E16239}" type="datetimeFigureOut">
              <a:rPr lang="nb-NO" smtClean="0"/>
              <a:t>04.05.2018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B3CFAF1-3FD5-4814-9F10-436C625CD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7266E8D-CE07-4277-9484-59DB876E7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F652-40AC-40C9-9B5D-EF4D511B64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350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1E087FA-A27E-4414-8F48-826163660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4013B-423D-4A98-B305-DC9C85E16239}" type="datetimeFigureOut">
              <a:rPr lang="nb-NO" smtClean="0"/>
              <a:t>04.05.2018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E6ED491-DFDF-418C-95B2-BBCA596B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5C34C6E-4F4A-404B-AFA5-04C4BF610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F652-40AC-40C9-9B5D-EF4D511B64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969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8D2E59-6EEF-4EA0-97F9-677DB0693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A41A1D-AE7A-4118-8920-9C25F4F42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F88FA27-2B00-479C-86C3-E9799B49A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2D15573-6161-436E-8648-738EDF4D7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4013B-423D-4A98-B305-DC9C85E16239}" type="datetimeFigureOut">
              <a:rPr lang="nb-NO" smtClean="0"/>
              <a:t>04.05.2018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F069424-6062-48B2-BFB1-F1A19232C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BA498D0-D5D1-46E9-BD86-892AE5E2B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F652-40AC-40C9-9B5D-EF4D511B64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512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852ADF-7DCE-4B89-BCC7-E497B1CDE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D26706E-A663-4EEF-B7F1-DF076109D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20051A9-A22B-4AD6-A2F5-EAF6531B16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56C0AEB-95CF-49AC-8023-42F37C7B2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4013B-423D-4A98-B305-DC9C85E16239}" type="datetimeFigureOut">
              <a:rPr lang="nb-NO" smtClean="0"/>
              <a:t>04.05.2018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66B4F2A-0FD1-465B-9F80-3F1071354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C20D2AC-F6D5-43A5-B3FA-D23070118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F652-40AC-40C9-9B5D-EF4D511B64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627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DC05D2B-C4F3-46EC-809E-792094FF6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C5E86A7-A61C-449A-8386-3F1B17E3D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00EF8A2-5949-4E26-B7E0-51076EF54C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4013B-423D-4A98-B305-DC9C85E16239}" type="datetimeFigureOut">
              <a:rPr lang="nb-NO" smtClean="0"/>
              <a:t>04.05.2018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BFD61AE-6C84-4825-85DD-8F0DBCCC34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151BA80-AA95-4911-A306-8E096F7DFC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8F652-40AC-40C9-9B5D-EF4D511B64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183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id="{45D1D6A6-ADC7-4601-920E-EA7E4858E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6542" y="1651862"/>
            <a:ext cx="2078916" cy="3554276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B57141B6-4AEC-45EF-BC22-AABFC70305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3B100CE-B16D-4B43-8729-2FE6A143BD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27879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Unni Hellebø Andreassen</dc:creator>
  <cp:lastModifiedBy>Unni Hellebø Andreassen</cp:lastModifiedBy>
  <cp:revision>1</cp:revision>
  <dcterms:created xsi:type="dcterms:W3CDTF">2018-05-04T15:19:18Z</dcterms:created>
  <dcterms:modified xsi:type="dcterms:W3CDTF">2018-05-04T15:21:02Z</dcterms:modified>
</cp:coreProperties>
</file>