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7" r:id="rId3"/>
  </p:sldIdLst>
  <p:sldSz cx="7559675" cy="106203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6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12350"/>
            <a:ext cx="7557707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09392"/>
            <a:ext cx="7557707" cy="99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71" y="1175321"/>
            <a:ext cx="6236732" cy="552259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14" spc="-4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089" y="6900024"/>
            <a:ext cx="6236732" cy="177006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984" cap="all" spc="165" baseline="0">
                <a:solidFill>
                  <a:schemeClr val="tx2"/>
                </a:solidFill>
                <a:latin typeface="+mj-lt"/>
              </a:defRPr>
            </a:lvl1pPr>
            <a:lvl2pPr marL="377967" indent="0" algn="ctr">
              <a:buNone/>
              <a:defRPr sz="1984"/>
            </a:lvl2pPr>
            <a:lvl3pPr marL="755934" indent="0" algn="ctr">
              <a:buNone/>
              <a:defRPr sz="1984"/>
            </a:lvl3pPr>
            <a:lvl4pPr marL="1133902" indent="0" algn="ctr">
              <a:buNone/>
              <a:defRPr sz="1653"/>
            </a:lvl4pPr>
            <a:lvl5pPr marL="1511869" indent="0" algn="ctr">
              <a:buNone/>
              <a:defRPr sz="1653"/>
            </a:lvl5pPr>
            <a:lvl6pPr marL="1889836" indent="0" algn="ctr">
              <a:buNone/>
              <a:defRPr sz="1653"/>
            </a:lvl6pPr>
            <a:lvl7pPr marL="2267803" indent="0" algn="ctr">
              <a:buNone/>
              <a:defRPr sz="1653"/>
            </a:lvl7pPr>
            <a:lvl8pPr marL="2645771" indent="0" algn="ctr">
              <a:buNone/>
              <a:defRPr sz="1653"/>
            </a:lvl8pPr>
            <a:lvl9pPr marL="3023738" indent="0" algn="ctr">
              <a:buNone/>
              <a:defRPr sz="165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748811" y="6726238"/>
            <a:ext cx="61233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86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2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12350"/>
            <a:ext cx="7557707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09392"/>
            <a:ext cx="7557707" cy="99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642332"/>
            <a:ext cx="1630055" cy="891600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642331"/>
            <a:ext cx="4795669" cy="8916005"/>
          </a:xfrm>
        </p:spPr>
        <p:txBody>
          <a:bodyPr vert="eaVert" lIns="45720" tIns="0" rIns="4572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92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42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12350"/>
            <a:ext cx="7557707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09392"/>
            <a:ext cx="7557707" cy="99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1175321"/>
            <a:ext cx="6236732" cy="5522595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1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1" y="6896163"/>
            <a:ext cx="6236732" cy="1770063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984" cap="all" spc="165" baseline="0">
                <a:solidFill>
                  <a:schemeClr val="tx2"/>
                </a:solidFill>
                <a:latin typeface="+mj-lt"/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748811" y="6726238"/>
            <a:ext cx="61233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9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0371" y="443839"/>
            <a:ext cx="6236732" cy="224665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71" y="2858324"/>
            <a:ext cx="3061668" cy="623062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434" y="2858328"/>
            <a:ext cx="3061668" cy="623061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8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0371" y="443839"/>
            <a:ext cx="6236732" cy="224665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1" y="2858817"/>
            <a:ext cx="3061668" cy="114021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53" b="0" cap="all" baseline="0">
                <a:solidFill>
                  <a:schemeClr val="tx2"/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71" y="3999031"/>
            <a:ext cx="3061668" cy="508991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434" y="2858817"/>
            <a:ext cx="3061668" cy="114021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53" b="0" cap="all" baseline="0">
                <a:solidFill>
                  <a:schemeClr val="tx2"/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434" y="3999031"/>
            <a:ext cx="3061668" cy="508991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061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591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69" y="9912350"/>
            <a:ext cx="7557707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809392"/>
            <a:ext cx="7557707" cy="99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01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511701" cy="10620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05054" y="0"/>
            <a:ext cx="39688" cy="10620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88" y="920431"/>
            <a:ext cx="1984415" cy="3540125"/>
          </a:xfrm>
        </p:spPr>
        <p:txBody>
          <a:bodyPr anchor="b">
            <a:normAutofit/>
          </a:bodyPr>
          <a:lstStyle>
            <a:lvl1pPr>
              <a:defRPr sz="2976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703" y="1132840"/>
            <a:ext cx="4141446" cy="81422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88" y="4531360"/>
            <a:ext cx="1984415" cy="523294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240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8642" y="10003697"/>
            <a:ext cx="1623613" cy="565437"/>
          </a:xfrm>
        </p:spPr>
        <p:txBody>
          <a:bodyPr/>
          <a:lstStyle>
            <a:lvl1pPr algn="l">
              <a:defRPr/>
            </a:lvl1pPr>
          </a:lstStyle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6622" y="10003697"/>
            <a:ext cx="2882126" cy="56543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90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670271"/>
            <a:ext cx="7557707" cy="2950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611541"/>
            <a:ext cx="7557707" cy="99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7859078"/>
            <a:ext cx="6274530" cy="1274445"/>
          </a:xfrm>
        </p:spPr>
        <p:txBody>
          <a:bodyPr tIns="0" bIns="0" anchor="b">
            <a:noAutofit/>
          </a:bodyPr>
          <a:lstStyle>
            <a:lvl1pPr>
              <a:defRPr sz="2976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559666" cy="7611541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645">
                <a:solidFill>
                  <a:schemeClr val="bg1"/>
                </a:solidFill>
              </a:defRPr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70" y="9147683"/>
            <a:ext cx="6274530" cy="92043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96"/>
              </a:spcAft>
              <a:buNone/>
              <a:defRPr sz="1240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28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912350"/>
            <a:ext cx="7559676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809391"/>
            <a:ext cx="7559676" cy="1022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71" y="443839"/>
            <a:ext cx="6236732" cy="2246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0" y="2858324"/>
            <a:ext cx="6236733" cy="62306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372" y="10003697"/>
            <a:ext cx="153293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rgbClr val="FFFFFF"/>
                </a:solidFill>
              </a:defRPr>
            </a:lvl1pPr>
          </a:lstStyle>
          <a:p>
            <a:fld id="{C124324C-7ED6-402C-B0EA-6627592CF2E2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5627" y="10003697"/>
            <a:ext cx="2990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38800" y="10003697"/>
            <a:ext cx="813524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8">
                <a:solidFill>
                  <a:srgbClr val="FFFFFF"/>
                </a:solidFill>
              </a:defRPr>
            </a:lvl1pPr>
          </a:lstStyle>
          <a:p>
            <a:fld id="{A06DC346-812B-4574-AF16-90DA3A0C0563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740052" y="2691246"/>
            <a:ext cx="618003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755934" rtl="0" eaLnBrk="1" latinLnBrk="0" hangingPunct="1">
        <a:lnSpc>
          <a:spcPct val="85000"/>
        </a:lnSpc>
        <a:spcBef>
          <a:spcPct val="0"/>
        </a:spcBef>
        <a:buNone/>
        <a:defRPr sz="3968" kern="1200" spc="-4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5593" indent="-75593" algn="l" defTabSz="755934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6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17492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68679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9866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71053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0937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7471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4005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0539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13708" y="472611"/>
            <a:ext cx="620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05551"/>
              </p:ext>
            </p:extLst>
          </p:nvPr>
        </p:nvGraphicFramePr>
        <p:xfrm>
          <a:off x="635158" y="1513922"/>
          <a:ext cx="6084144" cy="2311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000">
                  <a:extLst>
                    <a:ext uri="{9D8B030D-6E8A-4147-A177-3AD203B41FA5}">
                      <a16:colId xmlns:a16="http://schemas.microsoft.com/office/drawing/2014/main" val="3799354849"/>
                    </a:ext>
                  </a:extLst>
                </a:gridCol>
                <a:gridCol w="465014">
                  <a:extLst>
                    <a:ext uri="{9D8B030D-6E8A-4147-A177-3AD203B41FA5}">
                      <a16:colId xmlns:a16="http://schemas.microsoft.com/office/drawing/2014/main" val="343307401"/>
                    </a:ext>
                  </a:extLst>
                </a:gridCol>
                <a:gridCol w="4722130">
                  <a:extLst>
                    <a:ext uri="{9D8B030D-6E8A-4147-A177-3AD203B41FA5}">
                      <a16:colId xmlns:a16="http://schemas.microsoft.com/office/drawing/2014/main" val="3144454689"/>
                    </a:ext>
                  </a:extLst>
                </a:gridCol>
              </a:tblGrid>
              <a:tr h="451512"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Fredag 16. mars</a:t>
                      </a:r>
                    </a:p>
                  </a:txBody>
                  <a:tcPr marL="39885" marR="39885" marT="0" marB="0"/>
                </a:tc>
                <a:tc hMerge="1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 hMerge="1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extLst>
                  <a:ext uri="{0D108BD9-81ED-4DB2-BD59-A6C34878D82A}">
                    <a16:rowId xmlns:a16="http://schemas.microsoft.com/office/drawing/2014/main" val="1699632442"/>
                  </a:ext>
                </a:extLst>
              </a:tr>
              <a:tr h="28460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+mn-lt"/>
                        </a:rPr>
                        <a:t>Kl. 17.00</a:t>
                      </a: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Innsjekking, kaffe og rundstykke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extLst>
                  <a:ext uri="{0D108BD9-81ED-4DB2-BD59-A6C34878D82A}">
                    <a16:rowId xmlns:a16="http://schemas.microsoft.com/office/drawing/2014/main" val="1500654837"/>
                  </a:ext>
                </a:extLst>
              </a:tr>
              <a:tr h="120311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+mn-lt"/>
                        </a:rPr>
                        <a:t>Kl. 17.30</a:t>
                      </a: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Åpent temamøte:</a:t>
                      </a:r>
                      <a:br>
                        <a:rPr lang="nb-NO" sz="1200" dirty="0">
                          <a:effectLst/>
                        </a:rPr>
                      </a:br>
                      <a:r>
                        <a:rPr lang="nb-NO" sz="1200" dirty="0">
                          <a:effectLst/>
                        </a:rPr>
                        <a:t>Bonde i stress og krise – psykisk helse i landbruket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Foredrag om hva vi mennesker er i stand til å håndtere, og hva vi kan gjøre for å lettere kunne takle flere utfordringer på en gang. Foredragsholdere er sykehusprest Terje Talseth Gundersen ved Sykehuset Telemark HF og Henrik Kjeldsen fra Holla Bondelag. </a:t>
                      </a:r>
                    </a:p>
                  </a:txBody>
                  <a:tcPr marL="39885" marR="39885" marT="0" marB="0"/>
                </a:tc>
                <a:extLst>
                  <a:ext uri="{0D108BD9-81ED-4DB2-BD59-A6C34878D82A}">
                    <a16:rowId xmlns:a16="http://schemas.microsoft.com/office/drawing/2014/main" val="2942964041"/>
                  </a:ext>
                </a:extLst>
              </a:tr>
              <a:tr h="372481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+mn-lt"/>
                        </a:rPr>
                        <a:t>Kl. 20.00</a:t>
                      </a: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885" marR="39885" marT="0" marB="0"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</a:rPr>
                        <a:t>Middag for årsmøteutsendinger og gjester. </a:t>
                      </a:r>
                    </a:p>
                  </a:txBody>
                  <a:tcPr marL="39885" marR="39885" marT="0" marB="0"/>
                </a:tc>
                <a:extLst>
                  <a:ext uri="{0D108BD9-81ED-4DB2-BD59-A6C34878D82A}">
                    <a16:rowId xmlns:a16="http://schemas.microsoft.com/office/drawing/2014/main" val="2510304162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57873"/>
              </p:ext>
            </p:extLst>
          </p:nvPr>
        </p:nvGraphicFramePr>
        <p:xfrm>
          <a:off x="619747" y="3956281"/>
          <a:ext cx="6114965" cy="5611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426">
                  <a:extLst>
                    <a:ext uri="{9D8B030D-6E8A-4147-A177-3AD203B41FA5}">
                      <a16:colId xmlns:a16="http://schemas.microsoft.com/office/drawing/2014/main" val="4007414375"/>
                    </a:ext>
                  </a:extLst>
                </a:gridCol>
                <a:gridCol w="525957">
                  <a:extLst>
                    <a:ext uri="{9D8B030D-6E8A-4147-A177-3AD203B41FA5}">
                      <a16:colId xmlns:a16="http://schemas.microsoft.com/office/drawing/2014/main" val="743824978"/>
                    </a:ext>
                  </a:extLst>
                </a:gridCol>
                <a:gridCol w="4735582">
                  <a:extLst>
                    <a:ext uri="{9D8B030D-6E8A-4147-A177-3AD203B41FA5}">
                      <a16:colId xmlns:a16="http://schemas.microsoft.com/office/drawing/2014/main" val="1026865905"/>
                    </a:ext>
                  </a:extLst>
                </a:gridCol>
              </a:tblGrid>
              <a:tr h="483495"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Lørdag</a:t>
                      </a:r>
                      <a:r>
                        <a:rPr lang="nb-NO" sz="1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17. mars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 hMerge="1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 hMerge="1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010959851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</a:rPr>
                        <a:t>Kl. 07.30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Frokost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74685058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Kl. 09.00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Åpning av møtet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v/ møteleder Ann Kristin Teksle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157214372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Navneopprop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148873349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Godkjenning av innkalling og sakliste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820815250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4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Valg av to personer til å skrive under protokollen sammen med møteleder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1433828205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5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Lederen sin tale ved fylkesleder Aslak Snarteland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111721549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Årsmelding 2017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487465338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7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Orientering om regnskap 2017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4232122340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Debatt på sakene 5, 6 og 7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271340181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10.30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Pause med utsjekk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413503474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10.50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Aktuelle saker fra Norges Bondelag og jordbruksforhandlingene 2018 v/Arnstein Røyneberg, styremedlem i Norges Bondelag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nb-NO" sz="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Generaldebatt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390190079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12.30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Lunsj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398697411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13.30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Uttalelser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457802385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14.00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Arbeidsplan og budsjett for 2018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077350110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Valg i samsvar med lovene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924599215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Hilsning til årsmøtet</a:t>
                      </a: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3018571986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15.30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Aksjonsberedskap ved forhandlingene</a:t>
                      </a:r>
                      <a:r>
                        <a:rPr lang="nb-NO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(møtet lukkes).</a:t>
                      </a: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2112832084"/>
                  </a:ext>
                </a:extLst>
              </a:tr>
              <a:tr h="25763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Kl. 16.00</a:t>
                      </a: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Avslutning av årsmøtet. Vel</a:t>
                      </a:r>
                      <a:r>
                        <a:rPr lang="nb-NO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hjem!</a:t>
                      </a:r>
                      <a:endParaRPr lang="nb-NO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8688" marR="38688" marT="0" marB="0"/>
                </a:tc>
                <a:extLst>
                  <a:ext uri="{0D108BD9-81ED-4DB2-BD59-A6C34878D82A}">
                    <a16:rowId xmlns:a16="http://schemas.microsoft.com/office/drawing/2014/main" val="4029104503"/>
                  </a:ext>
                </a:extLst>
              </a:tr>
            </a:tbl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635155" y="341967"/>
            <a:ext cx="5496674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spcBef>
                <a:spcPts val="200"/>
              </a:spcBef>
            </a:pPr>
            <a:r>
              <a:rPr lang="nb-NO" sz="2000" dirty="0"/>
              <a:t>Program</a:t>
            </a:r>
            <a:endParaRPr lang="nb-NO" sz="2000" b="1" dirty="0"/>
          </a:p>
          <a:p>
            <a:pPr algn="ctr" hangingPunct="0">
              <a:spcBef>
                <a:spcPts val="200"/>
              </a:spcBef>
              <a:spcAft>
                <a:spcPts val="0"/>
              </a:spcAft>
            </a:pPr>
            <a:r>
              <a:rPr lang="nb-NO" sz="2000" b="1" dirty="0"/>
              <a:t>Årsmøte Telemark Bondelag 2018</a:t>
            </a:r>
          </a:p>
          <a:p>
            <a:pPr algn="ctr" hangingPunct="0">
              <a:spcBef>
                <a:spcPts val="200"/>
              </a:spcBef>
              <a:spcAft>
                <a:spcPts val="0"/>
              </a:spcAft>
            </a:pPr>
            <a:r>
              <a:rPr lang="nb-NO" sz="2000" dirty="0"/>
              <a:t>Bø Hotell, 16.-17. mars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1006867" y="10131972"/>
            <a:ext cx="5265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solidFill>
                  <a:schemeClr val="bg1"/>
                </a:solidFill>
                <a:latin typeface="Segoe Script" panose="030B0504020000000003" pitchFamily="66" charset="0"/>
              </a:rPr>
              <a:t>Landbruket får Telemark til å gro!</a:t>
            </a:r>
          </a:p>
        </p:txBody>
      </p:sp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7" t="27720" r="17495" b="28260"/>
          <a:stretch/>
        </p:blipFill>
        <p:spPr>
          <a:xfrm>
            <a:off x="6004299" y="9880441"/>
            <a:ext cx="767123" cy="65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9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80556" y="436418"/>
            <a:ext cx="687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68810" y="329282"/>
            <a:ext cx="4743963" cy="94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spcBef>
                <a:spcPts val="200"/>
              </a:spcBef>
              <a:spcAft>
                <a:spcPts val="0"/>
              </a:spcAft>
            </a:pPr>
            <a:r>
              <a:rPr lang="nb-NO" b="1" dirty="0"/>
              <a:t>Årsmøte Telemark Bondelag 2018</a:t>
            </a:r>
          </a:p>
          <a:p>
            <a:pPr algn="ctr" hangingPunct="0">
              <a:spcBef>
                <a:spcPts val="200"/>
              </a:spcBef>
              <a:spcAft>
                <a:spcPts val="0"/>
              </a:spcAft>
            </a:pPr>
            <a:r>
              <a:rPr lang="nb-NO" dirty="0"/>
              <a:t>Bø Hotell, 17. mars</a:t>
            </a:r>
          </a:p>
          <a:p>
            <a:pPr algn="ctr" hangingPunct="0">
              <a:spcAft>
                <a:spcPts val="0"/>
              </a:spcAft>
            </a:pPr>
            <a:r>
              <a:rPr lang="nb-NO" dirty="0"/>
              <a:t>Deltakerliste</a:t>
            </a:r>
          </a:p>
        </p:txBody>
      </p:sp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67864"/>
              </p:ext>
            </p:extLst>
          </p:nvPr>
        </p:nvGraphicFramePr>
        <p:xfrm>
          <a:off x="886279" y="1507965"/>
          <a:ext cx="5452880" cy="5194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240">
                  <a:extLst>
                    <a:ext uri="{9D8B030D-6E8A-4147-A177-3AD203B41FA5}">
                      <a16:colId xmlns:a16="http://schemas.microsoft.com/office/drawing/2014/main" val="3578593182"/>
                    </a:ext>
                  </a:extLst>
                </a:gridCol>
                <a:gridCol w="1427957">
                  <a:extLst>
                    <a:ext uri="{9D8B030D-6E8A-4147-A177-3AD203B41FA5}">
                      <a16:colId xmlns:a16="http://schemas.microsoft.com/office/drawing/2014/main" val="3020652687"/>
                    </a:ext>
                  </a:extLst>
                </a:gridCol>
                <a:gridCol w="1111752">
                  <a:extLst>
                    <a:ext uri="{9D8B030D-6E8A-4147-A177-3AD203B41FA5}">
                      <a16:colId xmlns:a16="http://schemas.microsoft.com/office/drawing/2014/main" val="784052226"/>
                    </a:ext>
                  </a:extLst>
                </a:gridCol>
                <a:gridCol w="2528931">
                  <a:extLst>
                    <a:ext uri="{9D8B030D-6E8A-4147-A177-3AD203B41FA5}">
                      <a16:colId xmlns:a16="http://schemas.microsoft.com/office/drawing/2014/main" val="32912692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Erik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Dahl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Bamble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20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Charlotte 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Dahl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Bamble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3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Oskar 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Bø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85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 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Midtbø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Bø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69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Siv Anette Klovholt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Moland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Drangedal og Tørdal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90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Svein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Jonassen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Eidanger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117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Hopland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Fyresdal Bondelag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7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Johan Martin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Tovslid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Gjerpen og Solum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46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Ivar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Gulseth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Gjerpen og Solum Bondelag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36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Hallgeir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Mælandsmo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Heddal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17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Olav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Hjartdal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292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Anders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Hjelseth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Holla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554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Lars Jøran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Kjellemo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Lunde og Flåbygd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85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Terje Nilsen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Haugen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Morgedal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3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 Kortner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Saude og Nes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62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Mikkel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Aanderaa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Saude og Nes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631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Marianne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Vadder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Seljord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27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 Martin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Vinje og Tokke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43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Nils Ole L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Vinje og Tokke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957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Vegard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Tangvald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Bygdeungdomslag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695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Anne Grethe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Hegnastykket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Bygdekvinnelag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256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Aslak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Snarteland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Fylkesstyret Telemark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76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 Kristin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Teksle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Fylkesstyret Telemark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579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Trude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Flatland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Fylkesstyret Telemark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97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Arne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Hoppestad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Fylkesstyret Telemark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94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Hege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Gonsholt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Fylkesstyret Telemark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1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Knut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Haugland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Fylkesstyret Telemark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35284"/>
                  </a:ext>
                </a:extLst>
              </a:tr>
            </a:tbl>
          </a:graphicData>
        </a:graphic>
      </p:graphicFrame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23267"/>
              </p:ext>
            </p:extLst>
          </p:nvPr>
        </p:nvGraphicFramePr>
        <p:xfrm>
          <a:off x="886276" y="7004149"/>
          <a:ext cx="5452883" cy="3270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160">
                  <a:extLst>
                    <a:ext uri="{9D8B030D-6E8A-4147-A177-3AD203B41FA5}">
                      <a16:colId xmlns:a16="http://schemas.microsoft.com/office/drawing/2014/main" val="3314924880"/>
                    </a:ext>
                  </a:extLst>
                </a:gridCol>
                <a:gridCol w="1428345">
                  <a:extLst>
                    <a:ext uri="{9D8B030D-6E8A-4147-A177-3AD203B41FA5}">
                      <a16:colId xmlns:a16="http://schemas.microsoft.com/office/drawing/2014/main" val="2976516426"/>
                    </a:ext>
                  </a:extLst>
                </a:gridCol>
                <a:gridCol w="1101017">
                  <a:extLst>
                    <a:ext uri="{9D8B030D-6E8A-4147-A177-3AD203B41FA5}">
                      <a16:colId xmlns:a16="http://schemas.microsoft.com/office/drawing/2014/main" val="3914356567"/>
                    </a:ext>
                  </a:extLst>
                </a:gridCol>
                <a:gridCol w="2529361">
                  <a:extLst>
                    <a:ext uri="{9D8B030D-6E8A-4147-A177-3AD203B41FA5}">
                      <a16:colId xmlns:a16="http://schemas.microsoft.com/office/drawing/2014/main" val="19428487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Arnstein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Røyneberg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Norges Bondelag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53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Ballestad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Landkreditt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4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Sigmund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Lauritsen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Gjensidige Forsikring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048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Hans-Ole Sætra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Erikstein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Norsvin Telemark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409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 Reinlo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Tala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Nortura region øst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621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Sveinung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Kjellemo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Tyr Telemark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35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Guro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Libjå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sau og geit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7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Kari Lise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Breivik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EUV Øst TINE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14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Audun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Saude og Nes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47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 Kristian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Jørgensen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Fyresdal Bondelag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23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Erik Hesby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Håtveit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Valgnemnda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544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Ådne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Naper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SV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16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Wiik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AP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399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Heidi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Herum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</a:t>
                      </a:r>
                      <a:r>
                        <a:rPr lang="nb-NO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Senterparti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020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Helge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Nymoen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Fylkesmannens </a:t>
                      </a:r>
                      <a:r>
                        <a:rPr lang="nb-NO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landbruksavd</a:t>
                      </a:r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66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Thorsen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Bondelag - kontoret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33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Turid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Stalsberg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Telemark Bondelag - kontoret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003441"/>
                  </a:ext>
                </a:extLst>
              </a:tr>
            </a:tbl>
          </a:graphicData>
        </a:graphic>
      </p:graphicFrame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9" t="17305" r="25649"/>
          <a:stretch/>
        </p:blipFill>
        <p:spPr>
          <a:xfrm>
            <a:off x="5398457" y="329282"/>
            <a:ext cx="1051862" cy="946000"/>
          </a:xfrm>
          <a:prstGeom prst="rect">
            <a:avLst/>
          </a:prstGeom>
        </p:spPr>
      </p:pic>
      <p:sp>
        <p:nvSpPr>
          <p:cNvPr id="15" name="TekstSylinder 14"/>
          <p:cNvSpPr txBox="1"/>
          <p:nvPr/>
        </p:nvSpPr>
        <p:spPr>
          <a:xfrm>
            <a:off x="768811" y="1226919"/>
            <a:ext cx="1715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Utsendinger: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768810" y="6710841"/>
            <a:ext cx="1715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Gjester:</a:t>
            </a:r>
          </a:p>
        </p:txBody>
      </p:sp>
    </p:spTree>
    <p:extLst>
      <p:ext uri="{BB962C8B-B14F-4D97-AF65-F5344CB8AC3E}">
        <p14:creationId xmlns:p14="http://schemas.microsoft.com/office/powerpoint/2010/main" val="2569006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853</TotalTime>
  <Words>465</Words>
  <Application>Microsoft Office PowerPoint</Application>
  <PresentationFormat>Egendefinert</PresentationFormat>
  <Paragraphs>246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Script</vt:lpstr>
      <vt:lpstr>Times New Roman</vt:lpstr>
      <vt:lpstr>Retrospekt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Turid Stalsberg</dc:creator>
  <cp:lastModifiedBy>Turid Stalsberg</cp:lastModifiedBy>
  <cp:revision>72</cp:revision>
  <cp:lastPrinted>2018-03-13T11:59:56Z</cp:lastPrinted>
  <dcterms:created xsi:type="dcterms:W3CDTF">2018-02-13T12:00:44Z</dcterms:created>
  <dcterms:modified xsi:type="dcterms:W3CDTF">2018-03-14T15:01:57Z</dcterms:modified>
</cp:coreProperties>
</file>