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25"/>
  </p:notesMasterIdLst>
  <p:handoutMasterIdLst>
    <p:handoutMasterId r:id="rId26"/>
  </p:handoutMasterIdLst>
  <p:sldIdLst>
    <p:sldId id="424" r:id="rId2"/>
    <p:sldId id="376" r:id="rId3"/>
    <p:sldId id="307" r:id="rId4"/>
    <p:sldId id="330" r:id="rId5"/>
    <p:sldId id="331" r:id="rId6"/>
    <p:sldId id="332" r:id="rId7"/>
    <p:sldId id="259" r:id="rId8"/>
    <p:sldId id="382" r:id="rId9"/>
    <p:sldId id="381" r:id="rId10"/>
    <p:sldId id="423" r:id="rId11"/>
    <p:sldId id="353" r:id="rId12"/>
    <p:sldId id="393" r:id="rId13"/>
    <p:sldId id="394" r:id="rId14"/>
    <p:sldId id="395" r:id="rId15"/>
    <p:sldId id="417" r:id="rId16"/>
    <p:sldId id="326" r:id="rId17"/>
    <p:sldId id="328" r:id="rId18"/>
    <p:sldId id="327" r:id="rId19"/>
    <p:sldId id="388" r:id="rId20"/>
    <p:sldId id="280" r:id="rId21"/>
    <p:sldId id="292" r:id="rId22"/>
    <p:sldId id="291" r:id="rId23"/>
    <p:sldId id="290" r:id="rId24"/>
  </p:sldIdLst>
  <p:sldSz cx="9144000" cy="6858000" type="screen4x3"/>
  <p:notesSz cx="6858000" cy="959485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86" autoAdjust="0"/>
    <p:restoredTop sz="83526" autoAdjust="0"/>
  </p:normalViewPr>
  <p:slideViewPr>
    <p:cSldViewPr>
      <p:cViewPr varScale="1">
        <p:scale>
          <a:sx n="90" d="100"/>
          <a:sy n="90" d="100"/>
        </p:scale>
        <p:origin x="-3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varScale="1">
        <p:scale>
          <a:sx n="54" d="100"/>
          <a:sy n="54" d="100"/>
        </p:scale>
        <p:origin x="-2616" y="-84"/>
      </p:cViewPr>
      <p:guideLst>
        <p:guide orient="horz" pos="3022"/>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nb-NO"/>
          </a:p>
        </p:txBody>
      </p:sp>
      <p:sp>
        <p:nvSpPr>
          <p:cNvPr id="38915" name="Rectangle 3"/>
          <p:cNvSpPr>
            <a:spLocks noGrp="1" noChangeArrowheads="1"/>
          </p:cNvSpPr>
          <p:nvPr>
            <p:ph type="dt" sz="quarter" idx="1"/>
          </p:nvPr>
        </p:nvSpPr>
        <p:spPr bwMode="auto">
          <a:xfrm>
            <a:off x="3886200" y="0"/>
            <a:ext cx="2971800"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nb-NO"/>
          </a:p>
        </p:txBody>
      </p:sp>
      <p:sp>
        <p:nvSpPr>
          <p:cNvPr id="38916" name="Rectangle 4"/>
          <p:cNvSpPr>
            <a:spLocks noGrp="1" noChangeArrowheads="1"/>
          </p:cNvSpPr>
          <p:nvPr>
            <p:ph type="ftr" sz="quarter" idx="2"/>
          </p:nvPr>
        </p:nvSpPr>
        <p:spPr bwMode="auto">
          <a:xfrm>
            <a:off x="0" y="9115425"/>
            <a:ext cx="2971800"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nb-NO"/>
          </a:p>
        </p:txBody>
      </p:sp>
      <p:sp>
        <p:nvSpPr>
          <p:cNvPr id="38917" name="Rectangle 5"/>
          <p:cNvSpPr>
            <a:spLocks noGrp="1" noChangeArrowheads="1"/>
          </p:cNvSpPr>
          <p:nvPr>
            <p:ph type="sldNum" sz="quarter" idx="3"/>
          </p:nvPr>
        </p:nvSpPr>
        <p:spPr bwMode="auto">
          <a:xfrm>
            <a:off x="3886200" y="9115425"/>
            <a:ext cx="2971800"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9F5C242-8C25-494E-A36D-B75866086A11}" type="slidenum">
              <a:rPr lang="nb-NO"/>
              <a:pPr>
                <a:defRPr/>
              </a:pPr>
              <a:t>‹#›</a:t>
            </a:fld>
            <a:endParaRPr lang="nb-N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nb-NO"/>
          </a:p>
        </p:txBody>
      </p:sp>
      <p:sp>
        <p:nvSpPr>
          <p:cNvPr id="4099" name="Rectangle 3"/>
          <p:cNvSpPr>
            <a:spLocks noGrp="1" noChangeArrowheads="1"/>
          </p:cNvSpPr>
          <p:nvPr>
            <p:ph type="dt" idx="1"/>
          </p:nvPr>
        </p:nvSpPr>
        <p:spPr bwMode="auto">
          <a:xfrm>
            <a:off x="3884613" y="0"/>
            <a:ext cx="2971800"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nb-NO"/>
          </a:p>
        </p:txBody>
      </p:sp>
      <p:sp>
        <p:nvSpPr>
          <p:cNvPr id="26628" name="Rectangle 4"/>
          <p:cNvSpPr>
            <a:spLocks noGrp="1" noRot="1" noChangeAspect="1" noChangeArrowheads="1" noTextEdit="1"/>
          </p:cNvSpPr>
          <p:nvPr>
            <p:ph type="sldImg" idx="2"/>
          </p:nvPr>
        </p:nvSpPr>
        <p:spPr bwMode="auto">
          <a:xfrm>
            <a:off x="1030288" y="719138"/>
            <a:ext cx="4799012" cy="359886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557713"/>
            <a:ext cx="5486400" cy="431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4102" name="Rectangle 6"/>
          <p:cNvSpPr>
            <a:spLocks noGrp="1" noChangeArrowheads="1"/>
          </p:cNvSpPr>
          <p:nvPr>
            <p:ph type="ftr" sz="quarter" idx="4"/>
          </p:nvPr>
        </p:nvSpPr>
        <p:spPr bwMode="auto">
          <a:xfrm>
            <a:off x="0" y="9113838"/>
            <a:ext cx="2971800"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nb-NO"/>
          </a:p>
        </p:txBody>
      </p:sp>
      <p:sp>
        <p:nvSpPr>
          <p:cNvPr id="4103" name="Rectangle 7"/>
          <p:cNvSpPr>
            <a:spLocks noGrp="1" noChangeArrowheads="1"/>
          </p:cNvSpPr>
          <p:nvPr>
            <p:ph type="sldNum" sz="quarter" idx="5"/>
          </p:nvPr>
        </p:nvSpPr>
        <p:spPr bwMode="auto">
          <a:xfrm>
            <a:off x="3884613" y="9113838"/>
            <a:ext cx="2971800"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42BB625-4B93-45D9-B992-2F6469564E43}"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ssholder for lysbilde 1"/>
          <p:cNvSpPr>
            <a:spLocks noGrp="1" noRot="1" noChangeAspect="1" noTextEdit="1"/>
          </p:cNvSpPr>
          <p:nvPr>
            <p:ph type="sldImg"/>
          </p:nvPr>
        </p:nvSpPr>
        <p:spPr>
          <a:ln/>
        </p:spPr>
      </p:sp>
      <p:sp>
        <p:nvSpPr>
          <p:cNvPr id="27651" name="Plassholder for notater 2"/>
          <p:cNvSpPr>
            <a:spLocks noGrp="1"/>
          </p:cNvSpPr>
          <p:nvPr>
            <p:ph type="body" idx="1"/>
          </p:nvPr>
        </p:nvSpPr>
        <p:spPr>
          <a:noFill/>
          <a:ln/>
        </p:spPr>
        <p:txBody>
          <a:bodyPr/>
          <a:lstStyle/>
          <a:p>
            <a:pPr eaLnBrk="1" hangingPunct="1">
              <a:spcBef>
                <a:spcPct val="0"/>
              </a:spcBef>
            </a:pPr>
            <a:r>
              <a:rPr lang="nb-NO" smtClean="0"/>
              <a:t>SUPERMANN. Jeg er usårbar. Ingenting kan skje med meg.</a:t>
            </a:r>
          </a:p>
        </p:txBody>
      </p:sp>
      <p:sp>
        <p:nvSpPr>
          <p:cNvPr id="27652" name="Plassholder for lysbildenummer 3"/>
          <p:cNvSpPr>
            <a:spLocks noGrp="1"/>
          </p:cNvSpPr>
          <p:nvPr>
            <p:ph type="sldNum" sz="quarter" idx="5"/>
          </p:nvPr>
        </p:nvSpPr>
        <p:spPr>
          <a:noFill/>
        </p:spPr>
        <p:txBody>
          <a:bodyPr/>
          <a:lstStyle/>
          <a:p>
            <a:fld id="{C1471BC4-7527-48FC-AC7B-3734ABE160C6}" type="slidenum">
              <a:rPr lang="nb-NO" smtClean="0"/>
              <a:pPr/>
              <a:t>1</a:t>
            </a:fld>
            <a:endParaRPr lang="nb-NO"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ssholder for lysbilde 1"/>
          <p:cNvSpPr>
            <a:spLocks noGrp="1" noRot="1" noChangeAspect="1" noTextEdit="1"/>
          </p:cNvSpPr>
          <p:nvPr>
            <p:ph type="sldImg"/>
          </p:nvPr>
        </p:nvSpPr>
        <p:spPr>
          <a:ln/>
        </p:spPr>
      </p:sp>
      <p:sp>
        <p:nvSpPr>
          <p:cNvPr id="36867" name="Plassholder for notater 2"/>
          <p:cNvSpPr>
            <a:spLocks noGrp="1"/>
          </p:cNvSpPr>
          <p:nvPr>
            <p:ph type="body" idx="1"/>
          </p:nvPr>
        </p:nvSpPr>
        <p:spPr>
          <a:noFill/>
          <a:ln/>
        </p:spPr>
        <p:txBody>
          <a:bodyPr/>
          <a:lstStyle/>
          <a:p>
            <a:r>
              <a:rPr lang="nb-NO" smtClean="0"/>
              <a:t>Overgang for å vise et praktisk eksempel på hvorfor man bør ha dokumentert opplæring.</a:t>
            </a:r>
          </a:p>
        </p:txBody>
      </p:sp>
      <p:sp>
        <p:nvSpPr>
          <p:cNvPr id="36868" name="Plassholder for lysbildenummer 3"/>
          <p:cNvSpPr>
            <a:spLocks noGrp="1"/>
          </p:cNvSpPr>
          <p:nvPr>
            <p:ph type="sldNum" sz="quarter" idx="5"/>
          </p:nvPr>
        </p:nvSpPr>
        <p:spPr>
          <a:noFill/>
        </p:spPr>
        <p:txBody>
          <a:bodyPr/>
          <a:lstStyle/>
          <a:p>
            <a:fld id="{FFFD2955-0FF4-4B50-BC95-5F2E9546F87B}" type="slidenum">
              <a:rPr lang="nb-NO" smtClean="0"/>
              <a:pPr/>
              <a:t>10</a:t>
            </a:fld>
            <a:endParaRPr lang="nb-NO"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spcBef>
                <a:spcPct val="0"/>
              </a:spcBef>
            </a:pPr>
            <a:r>
              <a:rPr lang="nb-NO" smtClean="0"/>
              <a:t>Stikkord: Ikke spyle direkte på dyr, ikke direkte på lysbrytere med mer, ikke stripse(spenne fast) håndtaket slik at vi ikke kan stoppe spylingen (200 kg’s trykk direkte på huden og muskel kan gi store skader), tåken kan inneholde bakterier, sopp, midd og deler av disse, som kan gi problemer i luftveien mm</a:t>
            </a:r>
          </a:p>
          <a:p>
            <a:pPr eaLnBrk="1" hangingPunct="1">
              <a:spcBef>
                <a:spcPct val="0"/>
              </a:spcBef>
            </a:pPr>
            <a:r>
              <a:rPr lang="nb-NO" smtClean="0"/>
              <a:t>Det er krav om montering av jordfeilvarsler i dyrerom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3F13DC9-9EA3-419B-BBFB-F2F7FA05B018}" type="slidenum">
              <a:rPr lang="nb-NO" smtClean="0"/>
              <a:pPr/>
              <a:t>12</a:t>
            </a:fld>
            <a:endParaRPr lang="nb-NO"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nb-NO" smtClean="0"/>
              <a:t>Støy fra høytrykkspyler etc, bør tilsi bruk av hørselvern.</a:t>
            </a:r>
          </a:p>
          <a:p>
            <a:r>
              <a:rPr lang="nb-NO" smtClean="0"/>
              <a:t> Godkjent støygrense er : 85 decibel i 8 timer pr. dag. Med tanke på ungdom og musikk så kan det forklares at man fordobler støyen med  en verdi på 3. Altså 88 decibel dobler støyen,- og 4 timer pr. dag er da grenseverdien. Det motsatte er hvis man går ned 3 verdier til 83 decibel. Da kan man være i den støyen i 16 timer.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CE67F2F-BDD4-4DB0-A244-A6E8E15AAE05}" type="slidenum">
              <a:rPr lang="nb-NO" smtClean="0"/>
              <a:pPr/>
              <a:t>13</a:t>
            </a:fld>
            <a:endParaRPr lang="nb-NO"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nb-NO" smtClean="0"/>
              <a:t>Høy musikk ?( Bruk denne hvis det er tid og rom for det.)</a:t>
            </a:r>
          </a:p>
          <a:p>
            <a:r>
              <a:rPr lang="nb-NO" smtClean="0"/>
              <a:t>Redusert hørsel på grunn av støy er den yrkesskaden som er</a:t>
            </a:r>
            <a:r>
              <a:rPr lang="nb-NO" b="1" smtClean="0"/>
              <a:t> hyppigst </a:t>
            </a:r>
            <a:r>
              <a:rPr lang="nb-NO" smtClean="0"/>
              <a:t>registrert i Norge.</a:t>
            </a:r>
          </a:p>
          <a:p>
            <a:r>
              <a:rPr lang="nb-NO" smtClean="0"/>
              <a:t>Støy er et undervurdert stress-og helseproblem.  Ved støy reagerer kroppen med økt adrenalinproduksjon, musklene strammes, pusten går hurtigere og hjerteaktiviteten øker. Dette foregår stort sett ubevisst. </a:t>
            </a:r>
          </a:p>
          <a:p>
            <a:endParaRPr lang="nb-NO" smtClean="0"/>
          </a:p>
          <a:p>
            <a:r>
              <a:rPr lang="nb-NO" smtClean="0"/>
              <a:t>Effekter av støypåvirkning er at sannsynligheten for hjerte og karsykdommer øker, søvnproblemer, tretthet, irritasjon, aggressivitet, konsentrasjonsvansker.</a:t>
            </a:r>
          </a:p>
          <a:p>
            <a:r>
              <a:rPr lang="nb-NO" smtClean="0"/>
              <a:t>Høye støynivåer kan påvirke det ufødte barnet. Fostre som i lengre tid utsettes for sterk støy kan senere få hørselsskade. </a:t>
            </a:r>
          </a:p>
          <a:p>
            <a:r>
              <a:rPr lang="nb-NO" smtClean="0"/>
              <a:t>Støy kan øke blodtrykk og tretthet hos den gravide. Gravides bruk av hørselsvern beskytter ikke fosteret mot skader.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ssholder for lysbilde 1"/>
          <p:cNvSpPr>
            <a:spLocks noGrp="1" noRot="1" noChangeAspect="1" noTextEdit="1"/>
          </p:cNvSpPr>
          <p:nvPr>
            <p:ph type="sldImg"/>
          </p:nvPr>
        </p:nvSpPr>
        <p:spPr>
          <a:ln/>
        </p:spPr>
      </p:sp>
      <p:sp>
        <p:nvSpPr>
          <p:cNvPr id="40963" name="Plassholder for notater 2"/>
          <p:cNvSpPr>
            <a:spLocks noGrp="1"/>
          </p:cNvSpPr>
          <p:nvPr>
            <p:ph type="body" idx="1"/>
          </p:nvPr>
        </p:nvSpPr>
        <p:spPr>
          <a:noFill/>
          <a:ln/>
        </p:spPr>
        <p:txBody>
          <a:bodyPr/>
          <a:lstStyle/>
          <a:p>
            <a:r>
              <a:rPr lang="nb-NO" smtClean="0"/>
              <a:t>Rask gjennomgang, men si gjerne : Bruk verneutstyr !! Dette er hva bøndene sliter med. 14 % av norske bønder har kols uten å ha røyket. Det sier noe om arbeidsmiljøet og mangel på bruk av verneutstyr.</a:t>
            </a:r>
          </a:p>
        </p:txBody>
      </p:sp>
      <p:sp>
        <p:nvSpPr>
          <p:cNvPr id="40964" name="Plassholder for lysbildenummer 3"/>
          <p:cNvSpPr>
            <a:spLocks noGrp="1"/>
          </p:cNvSpPr>
          <p:nvPr>
            <p:ph type="sldNum" sz="quarter" idx="5"/>
          </p:nvPr>
        </p:nvSpPr>
        <p:spPr>
          <a:noFill/>
        </p:spPr>
        <p:txBody>
          <a:bodyPr/>
          <a:lstStyle/>
          <a:p>
            <a:fld id="{D268141C-7469-435B-A331-80A2E7B550D6}" type="slidenum">
              <a:rPr lang="nb-NO" smtClean="0"/>
              <a:pPr/>
              <a:t>14</a:t>
            </a:fld>
            <a:endParaRPr lang="nb-NO"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ssholder for lysbilde 1"/>
          <p:cNvSpPr>
            <a:spLocks noGrp="1" noRot="1" noChangeAspect="1" noTextEdit="1"/>
          </p:cNvSpPr>
          <p:nvPr>
            <p:ph type="sldImg"/>
          </p:nvPr>
        </p:nvSpPr>
        <p:spPr>
          <a:ln/>
        </p:spPr>
      </p:sp>
      <p:sp>
        <p:nvSpPr>
          <p:cNvPr id="41987" name="Plassholder for notater 2"/>
          <p:cNvSpPr>
            <a:spLocks noGrp="1"/>
          </p:cNvSpPr>
          <p:nvPr>
            <p:ph type="body" idx="1"/>
          </p:nvPr>
        </p:nvSpPr>
        <p:spPr>
          <a:noFill/>
          <a:ln/>
        </p:spPr>
        <p:txBody>
          <a:bodyPr/>
          <a:lstStyle/>
          <a:p>
            <a:r>
              <a:rPr lang="nb-NO" smtClean="0"/>
              <a:t>Overgang til bilder der verneutstyr er mangelvare. Ofte klages det på at dette er ekkelt å bruke. Disse eksemplene bør gi andre assosiasjoner….</a:t>
            </a:r>
          </a:p>
        </p:txBody>
      </p:sp>
      <p:sp>
        <p:nvSpPr>
          <p:cNvPr id="41988" name="Plassholder for lysbildenummer 3"/>
          <p:cNvSpPr>
            <a:spLocks noGrp="1"/>
          </p:cNvSpPr>
          <p:nvPr>
            <p:ph type="sldNum" sz="quarter" idx="5"/>
          </p:nvPr>
        </p:nvSpPr>
        <p:spPr>
          <a:noFill/>
        </p:spPr>
        <p:txBody>
          <a:bodyPr/>
          <a:lstStyle/>
          <a:p>
            <a:fld id="{21CE0DA3-9216-4A5C-B0BB-5B79D39D5C62}" type="slidenum">
              <a:rPr lang="nb-NO" smtClean="0"/>
              <a:pPr/>
              <a:t>15</a:t>
            </a:fld>
            <a:endParaRPr lang="nb-NO"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ssholder for lysbilde 1"/>
          <p:cNvSpPr>
            <a:spLocks noGrp="1" noRot="1" noChangeAspect="1" noTextEdit="1"/>
          </p:cNvSpPr>
          <p:nvPr>
            <p:ph type="sldImg"/>
          </p:nvPr>
        </p:nvSpPr>
        <p:spPr>
          <a:ln/>
        </p:spPr>
      </p:sp>
      <p:sp>
        <p:nvSpPr>
          <p:cNvPr id="43011" name="Plassholder for notater 2"/>
          <p:cNvSpPr>
            <a:spLocks noGrp="1"/>
          </p:cNvSpPr>
          <p:nvPr>
            <p:ph type="body" idx="1"/>
          </p:nvPr>
        </p:nvSpPr>
        <p:spPr>
          <a:noFill/>
          <a:ln/>
        </p:spPr>
        <p:txBody>
          <a:bodyPr/>
          <a:lstStyle/>
          <a:p>
            <a:r>
              <a:rPr lang="nb-NO" smtClean="0"/>
              <a:t>Vi i Norge har god tilgang på verneutstyr, men det klages på at det ikke er greit å bruke det. Mange utenfor Norge skulle gjerne hatt samme tilbudet som oss. Tenk over det neste gang du klager på verneutstyret.</a:t>
            </a:r>
          </a:p>
        </p:txBody>
      </p:sp>
      <p:sp>
        <p:nvSpPr>
          <p:cNvPr id="43012" name="Plassholder for lysbildenummer 3"/>
          <p:cNvSpPr>
            <a:spLocks noGrp="1"/>
          </p:cNvSpPr>
          <p:nvPr>
            <p:ph type="sldNum" sz="quarter" idx="5"/>
          </p:nvPr>
        </p:nvSpPr>
        <p:spPr>
          <a:noFill/>
        </p:spPr>
        <p:txBody>
          <a:bodyPr/>
          <a:lstStyle/>
          <a:p>
            <a:fld id="{2E82EC31-F8F0-4685-BD38-021246FD1ADD}" type="slidenum">
              <a:rPr lang="nb-NO" smtClean="0"/>
              <a:pPr/>
              <a:t>16</a:t>
            </a:fld>
            <a:endParaRPr lang="nb-N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ssholder for lysbilde 1"/>
          <p:cNvSpPr>
            <a:spLocks noGrp="1" noRot="1" noChangeAspect="1" noTextEdit="1"/>
          </p:cNvSpPr>
          <p:nvPr>
            <p:ph type="sldImg"/>
          </p:nvPr>
        </p:nvSpPr>
        <p:spPr>
          <a:ln/>
        </p:spPr>
      </p:sp>
      <p:sp>
        <p:nvSpPr>
          <p:cNvPr id="44035" name="Plassholder for notater 2"/>
          <p:cNvSpPr>
            <a:spLocks noGrp="1"/>
          </p:cNvSpPr>
          <p:nvPr>
            <p:ph type="body" idx="1"/>
          </p:nvPr>
        </p:nvSpPr>
        <p:spPr>
          <a:noFill/>
          <a:ln/>
        </p:spPr>
        <p:txBody>
          <a:bodyPr/>
          <a:lstStyle/>
          <a:p>
            <a:r>
              <a:rPr lang="nb-NO" smtClean="0"/>
              <a:t>Nok et eksempel på at noen skulle vært i «våre sko»…</a:t>
            </a:r>
          </a:p>
        </p:txBody>
      </p:sp>
      <p:sp>
        <p:nvSpPr>
          <p:cNvPr id="44036" name="Plassholder for lysbildenummer 3"/>
          <p:cNvSpPr>
            <a:spLocks noGrp="1"/>
          </p:cNvSpPr>
          <p:nvPr>
            <p:ph type="sldNum" sz="quarter" idx="5"/>
          </p:nvPr>
        </p:nvSpPr>
        <p:spPr>
          <a:noFill/>
        </p:spPr>
        <p:txBody>
          <a:bodyPr/>
          <a:lstStyle/>
          <a:p>
            <a:fld id="{FE80553D-4C94-4E19-BEE8-CA83AEF11B8C}" type="slidenum">
              <a:rPr lang="nb-NO" smtClean="0"/>
              <a:pPr/>
              <a:t>17</a:t>
            </a:fld>
            <a:endParaRPr lang="nb-NO"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ssholder for lysbilde 1"/>
          <p:cNvSpPr>
            <a:spLocks noGrp="1" noRot="1" noChangeAspect="1" noTextEdit="1"/>
          </p:cNvSpPr>
          <p:nvPr>
            <p:ph type="sldImg"/>
          </p:nvPr>
        </p:nvSpPr>
        <p:spPr>
          <a:ln/>
        </p:spPr>
      </p:sp>
      <p:sp>
        <p:nvSpPr>
          <p:cNvPr id="45059" name="Plassholder for notater 2"/>
          <p:cNvSpPr>
            <a:spLocks noGrp="1"/>
          </p:cNvSpPr>
          <p:nvPr>
            <p:ph type="body" idx="1"/>
          </p:nvPr>
        </p:nvSpPr>
        <p:spPr>
          <a:noFill/>
          <a:ln/>
        </p:spPr>
        <p:txBody>
          <a:bodyPr/>
          <a:lstStyle/>
          <a:p>
            <a:r>
              <a:rPr lang="nb-NO" smtClean="0"/>
              <a:t>Når man klarer å ha en plastikkpose rundt hodet for å verne seg,- da er man desperat etter verneutstyr som vi i Norge har tilgang på.</a:t>
            </a:r>
          </a:p>
        </p:txBody>
      </p:sp>
      <p:sp>
        <p:nvSpPr>
          <p:cNvPr id="45060" name="Plassholder for lysbildenummer 3"/>
          <p:cNvSpPr>
            <a:spLocks noGrp="1"/>
          </p:cNvSpPr>
          <p:nvPr>
            <p:ph type="sldNum" sz="quarter" idx="5"/>
          </p:nvPr>
        </p:nvSpPr>
        <p:spPr>
          <a:noFill/>
        </p:spPr>
        <p:txBody>
          <a:bodyPr/>
          <a:lstStyle/>
          <a:p>
            <a:fld id="{0BCF1044-BFC6-4573-B86B-58D53C16139C}" type="slidenum">
              <a:rPr lang="nb-NO" smtClean="0"/>
              <a:pPr/>
              <a:t>18</a:t>
            </a:fld>
            <a:endParaRPr lang="nb-NO"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ssholder for lysbilde 1"/>
          <p:cNvSpPr>
            <a:spLocks noGrp="1" noRot="1" noChangeAspect="1" noTextEdit="1"/>
          </p:cNvSpPr>
          <p:nvPr>
            <p:ph type="sldImg"/>
          </p:nvPr>
        </p:nvSpPr>
        <p:spPr>
          <a:ln/>
        </p:spPr>
      </p:sp>
      <p:sp>
        <p:nvSpPr>
          <p:cNvPr id="46083" name="Plassholder for notater 2"/>
          <p:cNvSpPr>
            <a:spLocks noGrp="1"/>
          </p:cNvSpPr>
          <p:nvPr>
            <p:ph type="body" idx="1"/>
          </p:nvPr>
        </p:nvSpPr>
        <p:spPr>
          <a:noFill/>
          <a:ln/>
        </p:spPr>
        <p:txBody>
          <a:bodyPr/>
          <a:lstStyle/>
          <a:p>
            <a:r>
              <a:rPr lang="nb-NO" smtClean="0"/>
              <a:t>Flere eksempler på ulykker. (Fra Jæren)</a:t>
            </a:r>
          </a:p>
        </p:txBody>
      </p:sp>
      <p:sp>
        <p:nvSpPr>
          <p:cNvPr id="46084" name="Plassholder for lysbildenummer 3"/>
          <p:cNvSpPr>
            <a:spLocks noGrp="1"/>
          </p:cNvSpPr>
          <p:nvPr>
            <p:ph type="sldNum" sz="quarter" idx="5"/>
          </p:nvPr>
        </p:nvSpPr>
        <p:spPr>
          <a:noFill/>
        </p:spPr>
        <p:txBody>
          <a:bodyPr/>
          <a:lstStyle/>
          <a:p>
            <a:fld id="{60D94254-F9C8-4DB9-8401-174C9E97509E}" type="slidenum">
              <a:rPr lang="nb-NO" smtClean="0"/>
              <a:pPr/>
              <a:t>19</a:t>
            </a:fld>
            <a:endParaRPr 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ssholder for lysbilde 1"/>
          <p:cNvSpPr>
            <a:spLocks noGrp="1" noRot="1" noChangeAspect="1" noTextEdit="1"/>
          </p:cNvSpPr>
          <p:nvPr>
            <p:ph type="sldImg"/>
          </p:nvPr>
        </p:nvSpPr>
        <p:spPr>
          <a:ln/>
        </p:spPr>
      </p:sp>
      <p:sp>
        <p:nvSpPr>
          <p:cNvPr id="28675" name="Plassholder for notater 2"/>
          <p:cNvSpPr>
            <a:spLocks noGrp="1"/>
          </p:cNvSpPr>
          <p:nvPr>
            <p:ph type="body" idx="1"/>
          </p:nvPr>
        </p:nvSpPr>
        <p:spPr>
          <a:noFill/>
          <a:ln/>
        </p:spPr>
        <p:txBody>
          <a:bodyPr/>
          <a:lstStyle/>
          <a:p>
            <a:pPr eaLnBrk="1" hangingPunct="1">
              <a:spcBef>
                <a:spcPct val="0"/>
              </a:spcBef>
            </a:pPr>
            <a:r>
              <a:rPr lang="nb-NO" smtClean="0"/>
              <a:t>Du vet om fartsgrensene på veiene, men allikevel kjøres det for fort. Hva skal få deg til å redusere farten? Må det en mental oppvåkning i form av en ulykke, eller er kunnskapen om farene nok?</a:t>
            </a:r>
          </a:p>
        </p:txBody>
      </p:sp>
      <p:sp>
        <p:nvSpPr>
          <p:cNvPr id="28676" name="Plassholder for lysbildenummer 3"/>
          <p:cNvSpPr>
            <a:spLocks noGrp="1"/>
          </p:cNvSpPr>
          <p:nvPr>
            <p:ph type="sldNum" sz="quarter" idx="5"/>
          </p:nvPr>
        </p:nvSpPr>
        <p:spPr>
          <a:noFill/>
        </p:spPr>
        <p:txBody>
          <a:bodyPr/>
          <a:lstStyle/>
          <a:p>
            <a:fld id="{AE574F5A-BFA8-4EDC-BB2E-F6CAB5F44F04}" type="slidenum">
              <a:rPr lang="nb-NO" smtClean="0"/>
              <a:pPr/>
              <a:t>2</a:t>
            </a:fld>
            <a:endParaRPr lang="nb-NO"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ssholder for lysbilde 1"/>
          <p:cNvSpPr>
            <a:spLocks noGrp="1" noRot="1" noChangeAspect="1" noTextEdit="1"/>
          </p:cNvSpPr>
          <p:nvPr>
            <p:ph type="sldImg"/>
          </p:nvPr>
        </p:nvSpPr>
        <p:spPr>
          <a:ln/>
        </p:spPr>
      </p:sp>
      <p:sp>
        <p:nvSpPr>
          <p:cNvPr id="47107" name="Plassholder for notater 2"/>
          <p:cNvSpPr>
            <a:spLocks noGrp="1"/>
          </p:cNvSpPr>
          <p:nvPr>
            <p:ph type="body" idx="1"/>
          </p:nvPr>
        </p:nvSpPr>
        <p:spPr>
          <a:noFill/>
          <a:ln/>
        </p:spPr>
        <p:txBody>
          <a:bodyPr/>
          <a:lstStyle/>
          <a:p>
            <a:r>
              <a:rPr lang="nb-NO" smtClean="0"/>
              <a:t>Her mangler vern rundt gjødselkummen. Har et lite barn satt traktoren i gir?</a:t>
            </a:r>
          </a:p>
        </p:txBody>
      </p:sp>
      <p:sp>
        <p:nvSpPr>
          <p:cNvPr id="47108" name="Plassholder for lysbildenummer 3"/>
          <p:cNvSpPr>
            <a:spLocks noGrp="1"/>
          </p:cNvSpPr>
          <p:nvPr>
            <p:ph type="sldNum" sz="quarter" idx="5"/>
          </p:nvPr>
        </p:nvSpPr>
        <p:spPr>
          <a:noFill/>
        </p:spPr>
        <p:txBody>
          <a:bodyPr/>
          <a:lstStyle/>
          <a:p>
            <a:fld id="{59E1E12F-9A0E-432A-810D-8F0333718FFC}" type="slidenum">
              <a:rPr lang="nb-NO" smtClean="0"/>
              <a:pPr/>
              <a:t>20</a:t>
            </a:fld>
            <a:endParaRPr lang="nb-NO"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EAE8584-1410-41B0-AAAD-D678F6EA1A31}" type="slidenum">
              <a:rPr lang="nb-NO" smtClean="0"/>
              <a:pPr/>
              <a:t>21</a:t>
            </a:fld>
            <a:endParaRPr lang="nb-NO"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nb-NO" smtClean="0"/>
              <a:t>Stressituasjoner.  Skal bare…</a:t>
            </a:r>
          </a:p>
          <a:p>
            <a:pPr eaLnBrk="1" hangingPunct="1"/>
            <a:r>
              <a:rPr lang="nb-NO" smtClean="0"/>
              <a:t>Kraftuttak uten deksel !!! 540 omdreininger i minuttet !!! </a:t>
            </a:r>
          </a:p>
          <a:p>
            <a:pPr eaLnBrk="1" hangingPunct="1"/>
            <a:r>
              <a:rPr lang="nb-NO" smtClean="0"/>
              <a:t>Kanskje har man vært ute å gjort reint skjærebordet på treskeren 10 ganger tidligere denne dagen ……..?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1C7DE7B-7E75-4A63-82D8-7FE75378DB46}" type="slidenum">
              <a:rPr lang="nb-NO" smtClean="0"/>
              <a:pPr/>
              <a:t>22</a:t>
            </a:fld>
            <a:endParaRPr lang="nb-NO"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nb-NO" smtClean="0"/>
              <a:t>Det er svært sjelden at ulykker skyldes uflaks eller at de er uforklarlige og uunngåelige. De fleste ulykker kan forklares ut fra en eller flere hendelser, og som regel er det mennesket selv som er årsaken til at det går galt.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85E3B7B-A93C-4996-9972-1D081DF6E75D}" type="slidenum">
              <a:rPr lang="nb-NO" smtClean="0"/>
              <a:pPr/>
              <a:t>23</a:t>
            </a:fld>
            <a:endParaRPr lang="nb-NO"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nb-NO" smtClean="0"/>
              <a:t>De fleste ulykkene skjer under flytting av dyrene. Man blir klemt, trått på eller sparket. Stangeulykker kan være svært farlige og kan koste liv.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ssholder for lysbilde 1"/>
          <p:cNvSpPr>
            <a:spLocks noGrp="1" noRot="1" noChangeAspect="1" noTextEdit="1"/>
          </p:cNvSpPr>
          <p:nvPr>
            <p:ph type="sldImg"/>
          </p:nvPr>
        </p:nvSpPr>
        <p:spPr>
          <a:ln/>
        </p:spPr>
      </p:sp>
      <p:sp>
        <p:nvSpPr>
          <p:cNvPr id="29699" name="Plassholder for notater 2"/>
          <p:cNvSpPr>
            <a:spLocks noGrp="1"/>
          </p:cNvSpPr>
          <p:nvPr>
            <p:ph type="body" idx="1"/>
          </p:nvPr>
        </p:nvSpPr>
        <p:spPr>
          <a:noFill/>
          <a:ln/>
        </p:spPr>
        <p:txBody>
          <a:bodyPr/>
          <a:lstStyle/>
          <a:p>
            <a:r>
              <a:rPr lang="nb-NO" smtClean="0"/>
              <a:t>Bare en overgang til bilder der HMS ikke har vært på plass.</a:t>
            </a:r>
          </a:p>
        </p:txBody>
      </p:sp>
      <p:sp>
        <p:nvSpPr>
          <p:cNvPr id="29700" name="Plassholder for lysbildenummer 3"/>
          <p:cNvSpPr>
            <a:spLocks noGrp="1"/>
          </p:cNvSpPr>
          <p:nvPr>
            <p:ph type="sldNum" sz="quarter" idx="5"/>
          </p:nvPr>
        </p:nvSpPr>
        <p:spPr>
          <a:noFill/>
        </p:spPr>
        <p:txBody>
          <a:bodyPr/>
          <a:lstStyle/>
          <a:p>
            <a:fld id="{55222A7D-2B8D-488E-B948-EAD37F0885B5}" type="slidenum">
              <a:rPr lang="nb-NO" smtClean="0"/>
              <a:pPr/>
              <a:t>3</a:t>
            </a:fld>
            <a:endParaRPr lang="nb-N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ssholder for lysbilde 1"/>
          <p:cNvSpPr>
            <a:spLocks noGrp="1" noRot="1" noChangeAspect="1" noTextEdit="1"/>
          </p:cNvSpPr>
          <p:nvPr>
            <p:ph type="sldImg"/>
          </p:nvPr>
        </p:nvSpPr>
        <p:spPr>
          <a:ln/>
        </p:spPr>
      </p:sp>
      <p:sp>
        <p:nvSpPr>
          <p:cNvPr id="30723" name="Plassholder for notater 2"/>
          <p:cNvSpPr>
            <a:spLocks noGrp="1"/>
          </p:cNvSpPr>
          <p:nvPr>
            <p:ph type="body" idx="1"/>
          </p:nvPr>
        </p:nvSpPr>
        <p:spPr>
          <a:noFill/>
          <a:ln/>
        </p:spPr>
        <p:txBody>
          <a:bodyPr/>
          <a:lstStyle/>
          <a:p>
            <a:r>
              <a:rPr lang="nb-NO" smtClean="0"/>
              <a:t>Godt bomben ikke gikk av….</a:t>
            </a:r>
          </a:p>
        </p:txBody>
      </p:sp>
      <p:sp>
        <p:nvSpPr>
          <p:cNvPr id="30724" name="Plassholder for lysbildenummer 3"/>
          <p:cNvSpPr>
            <a:spLocks noGrp="1"/>
          </p:cNvSpPr>
          <p:nvPr>
            <p:ph type="sldNum" sz="quarter" idx="5"/>
          </p:nvPr>
        </p:nvSpPr>
        <p:spPr>
          <a:noFill/>
        </p:spPr>
        <p:txBody>
          <a:bodyPr/>
          <a:lstStyle/>
          <a:p>
            <a:fld id="{7439EAAB-4C49-4B13-BE6E-0182FFFCD6B5}" type="slidenum">
              <a:rPr lang="nb-NO" smtClean="0"/>
              <a:pPr/>
              <a:t>4</a:t>
            </a:fld>
            <a:endParaRPr lang="nb-N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ssholder for lysbilde 1"/>
          <p:cNvSpPr>
            <a:spLocks noGrp="1" noRot="1" noChangeAspect="1" noTextEdit="1"/>
          </p:cNvSpPr>
          <p:nvPr>
            <p:ph type="sldImg"/>
          </p:nvPr>
        </p:nvSpPr>
        <p:spPr>
          <a:ln/>
        </p:spPr>
      </p:sp>
      <p:sp>
        <p:nvSpPr>
          <p:cNvPr id="31747" name="Plassholder for notater 2"/>
          <p:cNvSpPr>
            <a:spLocks noGrp="1"/>
          </p:cNvSpPr>
          <p:nvPr>
            <p:ph type="body" idx="1"/>
          </p:nvPr>
        </p:nvSpPr>
        <p:spPr>
          <a:noFill/>
          <a:ln/>
        </p:spPr>
        <p:txBody>
          <a:bodyPr/>
          <a:lstStyle/>
          <a:p>
            <a:r>
              <a:rPr lang="nb-NO" smtClean="0"/>
              <a:t>Fantasien er det ikke noe i veien med, men smart er det IKKE !!!</a:t>
            </a:r>
          </a:p>
        </p:txBody>
      </p:sp>
      <p:sp>
        <p:nvSpPr>
          <p:cNvPr id="31748" name="Plassholder for lysbildenummer 3"/>
          <p:cNvSpPr>
            <a:spLocks noGrp="1"/>
          </p:cNvSpPr>
          <p:nvPr>
            <p:ph type="sldNum" sz="quarter" idx="5"/>
          </p:nvPr>
        </p:nvSpPr>
        <p:spPr>
          <a:noFill/>
        </p:spPr>
        <p:txBody>
          <a:bodyPr/>
          <a:lstStyle/>
          <a:p>
            <a:fld id="{F5F422C9-8A7E-4C3A-9C45-1301E367BC3F}" type="slidenum">
              <a:rPr lang="nb-NO" smtClean="0"/>
              <a:pPr/>
              <a:t>5</a:t>
            </a:fld>
            <a:endParaRPr lang="nb-N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a:ln/>
        </p:spPr>
      </p:sp>
      <p:sp>
        <p:nvSpPr>
          <p:cNvPr id="32771" name="Plassholder for notater 2"/>
          <p:cNvSpPr>
            <a:spLocks noGrp="1"/>
          </p:cNvSpPr>
          <p:nvPr>
            <p:ph type="body" idx="1"/>
          </p:nvPr>
        </p:nvSpPr>
        <p:spPr>
          <a:noFill/>
          <a:ln/>
        </p:spPr>
        <p:txBody>
          <a:bodyPr/>
          <a:lstStyle/>
          <a:p>
            <a:r>
              <a:rPr lang="nb-NO" smtClean="0"/>
              <a:t>Livet som innsats. To lekter er eneste sikkerheten….</a:t>
            </a:r>
          </a:p>
        </p:txBody>
      </p:sp>
      <p:sp>
        <p:nvSpPr>
          <p:cNvPr id="32772" name="Plassholder for lysbildenummer 3"/>
          <p:cNvSpPr>
            <a:spLocks noGrp="1"/>
          </p:cNvSpPr>
          <p:nvPr>
            <p:ph type="sldNum" sz="quarter" idx="5"/>
          </p:nvPr>
        </p:nvSpPr>
        <p:spPr>
          <a:noFill/>
        </p:spPr>
        <p:txBody>
          <a:bodyPr/>
          <a:lstStyle/>
          <a:p>
            <a:fld id="{F6CB1B6A-3AE3-42B1-B3AD-43B64D7A70D2}" type="slidenum">
              <a:rPr lang="nb-NO" smtClean="0"/>
              <a:pPr/>
              <a:t>6</a:t>
            </a:fld>
            <a:endParaRPr lang="nb-N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B04496C-F74A-40B0-9559-D27EF8D0CDFE}" type="slidenum">
              <a:rPr lang="nb-NO" smtClean="0"/>
              <a:pPr/>
              <a:t>7</a:t>
            </a:fld>
            <a:endParaRPr lang="nb-NO"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557713"/>
            <a:ext cx="5029200" cy="4318000"/>
          </a:xfrm>
          <a:noFill/>
          <a:ln/>
        </p:spPr>
        <p:txBody>
          <a:bodyPr/>
          <a:lstStyle/>
          <a:p>
            <a:pPr eaLnBrk="1" hangingPunct="1"/>
            <a:r>
              <a:rPr lang="nb-NO" smtClean="0"/>
              <a:t>Viktig å fortelle om sammenhengen mellom hms og økonomi .</a:t>
            </a:r>
          </a:p>
          <a:p>
            <a:pPr eaLnBrk="1" hangingPunct="1"/>
            <a:r>
              <a:rPr lang="nb-NO" smtClean="0"/>
              <a:t>Alt er et samspill av gode holdninger og rutiner.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ssholder for lysbilde 1"/>
          <p:cNvSpPr>
            <a:spLocks noGrp="1" noRot="1" noChangeAspect="1" noTextEdit="1"/>
          </p:cNvSpPr>
          <p:nvPr>
            <p:ph type="sldImg"/>
          </p:nvPr>
        </p:nvSpPr>
        <p:spPr>
          <a:ln/>
        </p:spPr>
      </p:sp>
      <p:sp>
        <p:nvSpPr>
          <p:cNvPr id="34819" name="Plassholder for notater 2"/>
          <p:cNvSpPr>
            <a:spLocks noGrp="1"/>
          </p:cNvSpPr>
          <p:nvPr>
            <p:ph type="body" idx="1"/>
          </p:nvPr>
        </p:nvSpPr>
        <p:spPr>
          <a:noFill/>
          <a:ln/>
        </p:spPr>
        <p:txBody>
          <a:bodyPr/>
          <a:lstStyle/>
          <a:p>
            <a:pPr eaLnBrk="1" hangingPunct="1"/>
            <a:r>
              <a:rPr lang="nb-NO" smtClean="0"/>
              <a:t>Vi ønsker ikke uønskede hendelser,- derfor må vi ha noe å styre etter.</a:t>
            </a:r>
          </a:p>
        </p:txBody>
      </p:sp>
      <p:sp>
        <p:nvSpPr>
          <p:cNvPr id="34820" name="Plassholder for lysbildenummer 3"/>
          <p:cNvSpPr>
            <a:spLocks noGrp="1"/>
          </p:cNvSpPr>
          <p:nvPr>
            <p:ph type="sldNum" sz="quarter" idx="5"/>
          </p:nvPr>
        </p:nvSpPr>
        <p:spPr>
          <a:noFill/>
        </p:spPr>
        <p:txBody>
          <a:bodyPr/>
          <a:lstStyle/>
          <a:p>
            <a:fld id="{FAB6D2D3-E9C4-4CEC-8160-C0E40E7A5553}" type="slidenum">
              <a:rPr lang="nb-NO" smtClean="0"/>
              <a:pPr/>
              <a:t>8</a:t>
            </a:fld>
            <a:endParaRPr lang="nb-NO"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71AF607-4C48-4EC8-84EE-6E773F017724}" type="slidenum">
              <a:rPr lang="nb-NO" smtClean="0">
                <a:latin typeface="Times New Roman" pitchFamily="18" charset="0"/>
              </a:rPr>
              <a:pPr/>
              <a:t>9</a:t>
            </a:fld>
            <a:endParaRPr lang="nb-NO" smtClean="0">
              <a:latin typeface="Times New Roman" pitchFamily="18" charset="0"/>
            </a:endParaRPr>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nb-NO" smtClean="0">
                <a:latin typeface="Times New Roman" pitchFamily="18" charset="0"/>
              </a:rPr>
              <a:t>Kun kort presentasjon. Understrek at det er de 4 øverste HMS-lovene som er aktuelle i dette kurset. Lovene gir retningslinjer som er førende for hvert tema.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nb-NO" smtClean="0"/>
              <a:t>Klikk for å redigere tittelstil</a:t>
            </a:r>
            <a:endParaRPr lang="nb-NO" dirty="0"/>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4" name="Plassholder for dato 3"/>
          <p:cNvSpPr>
            <a:spLocks noGrp="1"/>
          </p:cNvSpPr>
          <p:nvPr>
            <p:ph type="dt" sz="half" idx="10"/>
          </p:nvPr>
        </p:nvSpPr>
        <p:spPr/>
        <p:txBody>
          <a:bodyPr/>
          <a:lstStyle>
            <a:lvl1pPr>
              <a:defRPr/>
            </a:lvl1pPr>
          </a:lstStyle>
          <a:p>
            <a:pPr>
              <a:defRPr/>
            </a:pPr>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5ED0BE16-87CC-42AE-9F0C-9FEFA2FA43D3}"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C5ABECF6-39BD-4458-B59B-A380090F41AC}"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B3412521-A13C-4160-B1EF-1072935AACDA}" type="slidenum">
              <a:rPr lang="nb-NO"/>
              <a:pPr>
                <a:defRPr/>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tel, tekst og utklipp">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1600200"/>
            <a:ext cx="4038600" cy="4495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utklipp 3"/>
          <p:cNvSpPr>
            <a:spLocks noGrp="1"/>
          </p:cNvSpPr>
          <p:nvPr>
            <p:ph type="clipArt" sz="half" idx="2"/>
          </p:nvPr>
        </p:nvSpPr>
        <p:spPr>
          <a:xfrm>
            <a:off x="4648200" y="1600200"/>
            <a:ext cx="4038600" cy="4495800"/>
          </a:xfrm>
        </p:spPr>
        <p:txBody>
          <a:bodyPr>
            <a:normAutofit/>
          </a:bodyPr>
          <a:lstStyle/>
          <a:p>
            <a:pPr lvl="0"/>
            <a:endParaRPr lang="nb-NO" noProof="0" smtClean="0"/>
          </a:p>
        </p:txBody>
      </p:sp>
      <p:sp>
        <p:nvSpPr>
          <p:cNvPr id="5" name="Plassholder for dato 3"/>
          <p:cNvSpPr>
            <a:spLocks noGrp="1"/>
          </p:cNvSpPr>
          <p:nvPr>
            <p:ph type="dt" sz="half" idx="10"/>
          </p:nvPr>
        </p:nvSpPr>
        <p:spPr/>
        <p:txBody>
          <a:bodyPr/>
          <a:lstStyle>
            <a:lvl1pPr>
              <a:defRPr/>
            </a:lvl1pPr>
          </a:lstStyle>
          <a:p>
            <a:pPr>
              <a:defRPr/>
            </a:pPr>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7C1920A4-B138-445E-B605-ADA4C4001598}"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lvl1pPr>
              <a:defRPr/>
            </a:lvl1pPr>
          </a:lstStyle>
          <a:p>
            <a:pPr>
              <a:defRPr/>
            </a:pPr>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575A7EC3-FECF-4232-9A06-C4FEC1EAB50E}"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463362E7-1B9B-4B77-AA35-BF0805C0E8F3}"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0"/>
          </p:nvPr>
        </p:nvSpPr>
        <p:spPr/>
        <p:txBody>
          <a:bodyPr/>
          <a:lstStyle>
            <a:lvl1pPr>
              <a:defRPr/>
            </a:lvl1pPr>
          </a:lstStyle>
          <a:p>
            <a:pPr>
              <a:defRPr/>
            </a:pPr>
            <a:endParaRPr lang="nb-NO"/>
          </a:p>
        </p:txBody>
      </p:sp>
      <p:sp>
        <p:nvSpPr>
          <p:cNvPr id="6" name="Plassholder for lysbildenummer 5"/>
          <p:cNvSpPr>
            <a:spLocks noGrp="1"/>
          </p:cNvSpPr>
          <p:nvPr>
            <p:ph type="sldNum" sz="quarter" idx="11"/>
          </p:nvPr>
        </p:nvSpPr>
        <p:spPr/>
        <p:txBody>
          <a:bodyPr/>
          <a:lstStyle>
            <a:lvl1pPr>
              <a:defRPr/>
            </a:lvl1pPr>
          </a:lstStyle>
          <a:p>
            <a:pPr>
              <a:defRPr/>
            </a:pPr>
            <a:fld id="{82B82EB6-040F-4113-B293-24E88C4D2B86}"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endParaRPr lang="nb-NO"/>
          </a:p>
        </p:txBody>
      </p:sp>
      <p:sp>
        <p:nvSpPr>
          <p:cNvPr id="8" name="Plassholder for bunntekst 4"/>
          <p:cNvSpPr>
            <a:spLocks noGrp="1"/>
          </p:cNvSpPr>
          <p:nvPr>
            <p:ph type="ftr" sz="quarter" idx="11"/>
          </p:nvPr>
        </p:nvSpPr>
        <p:spPr/>
        <p:txBody>
          <a:bodyPr/>
          <a:lstStyle>
            <a:lvl1pPr>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lvl1pPr>
          </a:lstStyle>
          <a:p>
            <a:pPr>
              <a:defRPr/>
            </a:pPr>
            <a:fld id="{ECEA4345-13CB-4DB6-8AA3-B53A1A3F8B24}"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endParaRPr lang="nb-NO"/>
          </a:p>
        </p:txBody>
      </p:sp>
      <p:sp>
        <p:nvSpPr>
          <p:cNvPr id="4" name="Plassholder for bunntekst 4"/>
          <p:cNvSpPr>
            <a:spLocks noGrp="1"/>
          </p:cNvSpPr>
          <p:nvPr>
            <p:ph type="ftr" sz="quarter" idx="11"/>
          </p:nvPr>
        </p:nvSpPr>
        <p:spPr/>
        <p:txBody>
          <a:bodyPr/>
          <a:lstStyle>
            <a:lvl1pPr>
              <a:defRPr/>
            </a:lvl1pPr>
          </a:lstStyle>
          <a:p>
            <a:pPr>
              <a:defRPr/>
            </a:pPr>
            <a:endParaRPr lang="nb-NO"/>
          </a:p>
        </p:txBody>
      </p:sp>
      <p:sp>
        <p:nvSpPr>
          <p:cNvPr id="5" name="Plassholder for lysbildenummer 5"/>
          <p:cNvSpPr>
            <a:spLocks noGrp="1"/>
          </p:cNvSpPr>
          <p:nvPr>
            <p:ph type="sldNum" sz="quarter" idx="12"/>
          </p:nvPr>
        </p:nvSpPr>
        <p:spPr/>
        <p:txBody>
          <a:bodyPr/>
          <a:lstStyle>
            <a:lvl1pPr>
              <a:defRPr/>
            </a:lvl1pPr>
          </a:lstStyle>
          <a:p>
            <a:pPr>
              <a:defRPr/>
            </a:pPr>
            <a:fld id="{FD59FF0B-3E4A-4375-85D9-6ACB8383BC6C}"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endParaRPr lang="nb-NO"/>
          </a:p>
        </p:txBody>
      </p:sp>
      <p:sp>
        <p:nvSpPr>
          <p:cNvPr id="3" name="Plassholder for bunntekst 4"/>
          <p:cNvSpPr>
            <a:spLocks noGrp="1"/>
          </p:cNvSpPr>
          <p:nvPr>
            <p:ph type="ftr" sz="quarter" idx="11"/>
          </p:nvPr>
        </p:nvSpPr>
        <p:spPr/>
        <p:txBody>
          <a:bodyPr/>
          <a:lstStyle>
            <a:lvl1pPr>
              <a:defRPr/>
            </a:lvl1pPr>
          </a:lstStyle>
          <a:p>
            <a:pPr>
              <a:defRPr/>
            </a:pPr>
            <a:endParaRPr lang="nb-NO"/>
          </a:p>
        </p:txBody>
      </p:sp>
      <p:sp>
        <p:nvSpPr>
          <p:cNvPr id="4" name="Plassholder for lysbildenummer 5"/>
          <p:cNvSpPr>
            <a:spLocks noGrp="1"/>
          </p:cNvSpPr>
          <p:nvPr>
            <p:ph type="sldNum" sz="quarter" idx="12"/>
          </p:nvPr>
        </p:nvSpPr>
        <p:spPr/>
        <p:txBody>
          <a:bodyPr/>
          <a:lstStyle>
            <a:lvl1pPr>
              <a:defRPr/>
            </a:lvl1pPr>
          </a:lstStyle>
          <a:p>
            <a:pPr>
              <a:defRPr/>
            </a:pPr>
            <a:fld id="{39C96385-18D0-4F63-B6CA-3BC8F02A50D0}"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52273F1E-873E-451E-BA7D-CFBC26A2E8B6}"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dirty="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6686ED19-7918-48FE-A432-9585B84D792A}"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65000"/>
            <a:lum/>
          </a:blip>
          <a:srcRect/>
          <a:stretch>
            <a:fillRect l="-11000" r="-11000"/>
          </a:stretch>
        </a:blipFill>
        <a:effectLst/>
      </p:bgPr>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9F225B3-8E46-4E96-B487-9BBD869B2A9D}" type="slidenum">
              <a:rPr lang="nb-NO"/>
              <a:pPr>
                <a:defRPr/>
              </a:pPr>
              <a:t>‹#›</a:t>
            </a:fld>
            <a:endParaRPr lang="nb-NO"/>
          </a:p>
        </p:txBody>
      </p:sp>
      <p:pic>
        <p:nvPicPr>
          <p:cNvPr id="1031" name="Bilde 6" descr="Logo web.jpg"/>
          <p:cNvPicPr>
            <a:picLocks noChangeAspect="1"/>
          </p:cNvPicPr>
          <p:nvPr/>
        </p:nvPicPr>
        <p:blipFill>
          <a:blip r:embed="rId15" cstate="print">
            <a:clrChange>
              <a:clrFrom>
                <a:srgbClr val="4D6EF3"/>
              </a:clrFrom>
              <a:clrTo>
                <a:srgbClr val="4D6EF3">
                  <a:alpha val="0"/>
                </a:srgbClr>
              </a:clrTo>
            </a:clrChange>
          </a:blip>
          <a:srcRect l="26347" r="11859"/>
          <a:stretch>
            <a:fillRect/>
          </a:stretch>
        </p:blipFill>
        <p:spPr bwMode="auto">
          <a:xfrm>
            <a:off x="7613650" y="0"/>
            <a:ext cx="1530350" cy="1217613"/>
          </a:xfrm>
          <a:prstGeom prst="rect">
            <a:avLst/>
          </a:prstGeom>
          <a:noFill/>
          <a:ln w="9525">
            <a:noFill/>
            <a:miter lim="800000"/>
            <a:headEnd/>
            <a:tailEnd/>
          </a:ln>
        </p:spPr>
      </p:pic>
      <p:pic>
        <p:nvPicPr>
          <p:cNvPr id="1032" name="Picture 7" descr="Logonylitenfar"/>
          <p:cNvPicPr>
            <a:picLocks noChangeAspect="1" noChangeArrowheads="1"/>
          </p:cNvPicPr>
          <p:nvPr/>
        </p:nvPicPr>
        <p:blipFill>
          <a:blip r:embed="rId16" cstate="print"/>
          <a:srcRect/>
          <a:stretch>
            <a:fillRect/>
          </a:stretch>
        </p:blipFill>
        <p:spPr bwMode="auto">
          <a:xfrm>
            <a:off x="7451725" y="6038850"/>
            <a:ext cx="1371600" cy="819150"/>
          </a:xfrm>
          <a:prstGeom prst="rect">
            <a:avLst/>
          </a:prstGeom>
          <a:noFill/>
          <a:ln w="9525">
            <a:noFill/>
            <a:miter lim="800000"/>
            <a:headEnd/>
            <a:tailEnd/>
          </a:ln>
        </p:spPr>
      </p:pic>
      <p:sp>
        <p:nvSpPr>
          <p:cNvPr id="1033" name="Rectangle 9"/>
          <p:cNvSpPr>
            <a:spLocks noChangeArrowheads="1"/>
          </p:cNvSpPr>
          <p:nvPr/>
        </p:nvSpPr>
        <p:spPr bwMode="auto">
          <a:xfrm>
            <a:off x="2362200" y="6096000"/>
            <a:ext cx="3827463" cy="396875"/>
          </a:xfrm>
          <a:prstGeom prst="rect">
            <a:avLst/>
          </a:prstGeom>
          <a:noFill/>
          <a:ln w="9525">
            <a:noFill/>
            <a:miter lim="800000"/>
            <a:headEnd/>
            <a:tailEnd/>
          </a:ln>
        </p:spPr>
        <p:txBody>
          <a:bodyPr wrap="none">
            <a:spAutoFit/>
          </a:bodyPr>
          <a:lstStyle/>
          <a:p>
            <a:r>
              <a:rPr lang="nb-NO" sz="2000">
                <a:latin typeface="Comic Sans MS" pitchFamily="66" charset="0"/>
              </a:rPr>
              <a:t>- vi gir trygghet og overskudd-</a:t>
            </a:r>
          </a:p>
        </p:txBody>
      </p:sp>
    </p:spTree>
  </p:cSld>
  <p:clrMap bg1="lt1" tx1="dk1" bg2="lt2" tx2="dk2" accent1="accent1" accent2="accent2" accent3="accent3" accent4="accent4" accent5="accent5" accent6="accent6" hlink="hlink" folHlink="folHlink"/>
  <p:sldLayoutIdLst>
    <p:sldLayoutId id="2147484459" r:id="rId1"/>
    <p:sldLayoutId id="2147484460" r:id="rId2"/>
    <p:sldLayoutId id="2147484461" r:id="rId3"/>
    <p:sldLayoutId id="2147484470" r:id="rId4"/>
    <p:sldLayoutId id="2147484462" r:id="rId5"/>
    <p:sldLayoutId id="2147484463" r:id="rId6"/>
    <p:sldLayoutId id="2147484464" r:id="rId7"/>
    <p:sldLayoutId id="2147484465" r:id="rId8"/>
    <p:sldLayoutId id="2147484466" r:id="rId9"/>
    <p:sldLayoutId id="2147484467" r:id="rId10"/>
    <p:sldLayoutId id="2147484468" r:id="rId11"/>
    <p:sldLayoutId id="2147484469" r:id="rId12"/>
  </p:sldLayoutIdLst>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tel 1"/>
          <p:cNvSpPr>
            <a:spLocks noGrp="1"/>
          </p:cNvSpPr>
          <p:nvPr>
            <p:ph type="ctrTitle"/>
          </p:nvPr>
        </p:nvSpPr>
        <p:spPr/>
        <p:txBody>
          <a:bodyPr/>
          <a:lstStyle/>
          <a:p>
            <a:pPr eaLnBrk="1" hangingPunct="1"/>
            <a:endParaRPr lang="nb-NO" smtClean="0"/>
          </a:p>
        </p:txBody>
      </p:sp>
      <p:sp>
        <p:nvSpPr>
          <p:cNvPr id="3075" name="Undertittel 2"/>
          <p:cNvSpPr>
            <a:spLocks noGrp="1"/>
          </p:cNvSpPr>
          <p:nvPr>
            <p:ph type="subTitle" idx="1"/>
          </p:nvPr>
        </p:nvSpPr>
        <p:spPr/>
        <p:txBody>
          <a:bodyPr/>
          <a:lstStyle/>
          <a:p>
            <a:pPr eaLnBrk="1" hangingPunct="1"/>
            <a:endParaRPr lang="nb-NO" smtClean="0"/>
          </a:p>
        </p:txBody>
      </p:sp>
      <p:pic>
        <p:nvPicPr>
          <p:cNvPr id="4" name="Bilde 3" descr="Bilder fra kamera07 053.jpg"/>
          <p:cNvPicPr>
            <a:picLocks noChangeAspect="1"/>
          </p:cNvPicPr>
          <p:nvPr/>
        </p:nvPicPr>
        <p:blipFill>
          <a:blip r:embed="rId3" cstate="print"/>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077" name="Picture 5" descr="Logonylitenfar"/>
          <p:cNvPicPr>
            <a:picLocks noChangeAspect="1" noChangeArrowheads="1"/>
          </p:cNvPicPr>
          <p:nvPr/>
        </p:nvPicPr>
        <p:blipFill>
          <a:blip r:embed="rId4" cstate="print">
            <a:clrChange>
              <a:clrFrom>
                <a:srgbClr val="4D6EF3"/>
              </a:clrFrom>
              <a:clrTo>
                <a:srgbClr val="4D6EF3">
                  <a:alpha val="0"/>
                </a:srgbClr>
              </a:clrTo>
            </a:clrChange>
          </a:blip>
          <a:srcRect/>
          <a:stretch>
            <a:fillRect/>
          </a:stretch>
        </p:blipFill>
        <p:spPr bwMode="auto">
          <a:xfrm>
            <a:off x="6964363" y="5572125"/>
            <a:ext cx="2179637" cy="1285875"/>
          </a:xfrm>
          <a:prstGeom prst="rect">
            <a:avLst/>
          </a:prstGeom>
          <a:noFill/>
          <a:ln w="9525">
            <a:noFill/>
            <a:miter lim="800000"/>
            <a:headEnd/>
            <a:tailEnd/>
          </a:ln>
        </p:spPr>
      </p:pic>
      <p:sp>
        <p:nvSpPr>
          <p:cNvPr id="3078" name="TekstSylinder 5"/>
          <p:cNvSpPr txBox="1">
            <a:spLocks noChangeArrowheads="1"/>
          </p:cNvSpPr>
          <p:nvPr/>
        </p:nvSpPr>
        <p:spPr bwMode="auto">
          <a:xfrm>
            <a:off x="571500" y="1000125"/>
            <a:ext cx="8316913" cy="646113"/>
          </a:xfrm>
          <a:prstGeom prst="rect">
            <a:avLst/>
          </a:prstGeom>
          <a:noFill/>
          <a:ln w="9525">
            <a:noFill/>
            <a:miter lim="800000"/>
            <a:headEnd/>
            <a:tailEnd/>
          </a:ln>
        </p:spPr>
        <p:txBody>
          <a:bodyPr wrap="none">
            <a:spAutoFit/>
          </a:bodyPr>
          <a:lstStyle/>
          <a:p>
            <a:r>
              <a:rPr lang="nb-NO" sz="3600">
                <a:solidFill>
                  <a:srgbClr val="FFFF00"/>
                </a:solidFill>
                <a:latin typeface="Comic Sans MS" pitchFamily="66" charset="0"/>
              </a:rPr>
              <a:t>”Det kan ikke skje meg noe………eller?”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1"/>
          <p:cNvSpPr>
            <a:spLocks noGrp="1"/>
          </p:cNvSpPr>
          <p:nvPr>
            <p:ph type="title"/>
          </p:nvPr>
        </p:nvSpPr>
        <p:spPr/>
        <p:txBody>
          <a:bodyPr/>
          <a:lstStyle/>
          <a:p>
            <a:endParaRPr lang="nb-NO" sz="3600" smtClean="0">
              <a:latin typeface="Comic Sans MS" pitchFamily="66" charset="0"/>
            </a:endParaRPr>
          </a:p>
        </p:txBody>
      </p:sp>
      <p:sp>
        <p:nvSpPr>
          <p:cNvPr id="12291" name="Plassholder for innhold 2"/>
          <p:cNvSpPr>
            <a:spLocks noGrp="1"/>
          </p:cNvSpPr>
          <p:nvPr>
            <p:ph idx="1"/>
          </p:nvPr>
        </p:nvSpPr>
        <p:spPr>
          <a:xfrm>
            <a:off x="457200" y="836613"/>
            <a:ext cx="8229600" cy="5289550"/>
          </a:xfrm>
        </p:spPr>
        <p:txBody>
          <a:bodyPr/>
          <a:lstStyle/>
          <a:p>
            <a:pPr marL="0" indent="0" algn="ctr">
              <a:buFont typeface="Arial" charset="0"/>
              <a:buNone/>
            </a:pPr>
            <a:r>
              <a:rPr lang="nb-NO" sz="3600" smtClean="0">
                <a:latin typeface="Comic Sans MS" pitchFamily="66" charset="0"/>
              </a:rPr>
              <a:t>«Dokumentert opplæring»</a:t>
            </a:r>
          </a:p>
          <a:p>
            <a:pPr marL="0" indent="0" algn="ctr">
              <a:buFont typeface="Arial" charset="0"/>
              <a:buNone/>
            </a:pPr>
            <a:r>
              <a:rPr lang="nb-NO" sz="3600" smtClean="0">
                <a:latin typeface="Comic Sans MS" pitchFamily="66" charset="0"/>
              </a:rPr>
              <a:t> er nødvendig.</a:t>
            </a:r>
          </a:p>
          <a:p>
            <a:pPr marL="0" indent="0">
              <a:buFont typeface="Arial" charset="0"/>
              <a:buNone/>
            </a:pPr>
            <a:r>
              <a:rPr lang="nb-NO" sz="3600" smtClean="0">
                <a:latin typeface="Comic Sans MS" pitchFamily="66" charset="0"/>
              </a:rPr>
              <a:t>Eksempel: Vask i fjøs.</a:t>
            </a:r>
          </a:p>
          <a:p>
            <a:pPr marL="0" indent="0">
              <a:buFont typeface="Arial" charset="0"/>
              <a:buNone/>
            </a:pPr>
            <a:r>
              <a:rPr lang="nb-NO" sz="3600" smtClean="0">
                <a:latin typeface="Comic Sans MS" pitchFamily="66" charset="0"/>
              </a:rPr>
              <a:t>- Hva slags farer bør vi ta hensyn til?</a:t>
            </a:r>
          </a:p>
          <a:p>
            <a:pPr marL="0" indent="0" algn="ctr">
              <a:buFont typeface="Arial" charset="0"/>
              <a:buNone/>
            </a:pPr>
            <a:endParaRPr lang="nb-NO" sz="3600" smtClean="0">
              <a:latin typeface="Comic Sans MS" pitchFamily="66" charset="0"/>
            </a:endParaRPr>
          </a:p>
          <a:p>
            <a:pPr marL="0" indent="0" algn="ctr">
              <a:buFont typeface="Arial" charset="0"/>
              <a:buNone/>
            </a:pPr>
            <a:endParaRPr lang="nb-NO" sz="3600" smtClean="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MIN\Programdata\Microsoft\Media Catalog\Kopi av Prøvebilder nytt kamera 036.jpg"/>
          <p:cNvPicPr>
            <a:picLocks noChangeAspect="1" noChangeArrowheads="1"/>
          </p:cNvPicPr>
          <p:nvPr/>
        </p:nvPicPr>
        <p:blipFill>
          <a:blip r:embed="rId3" cstate="print">
            <a:lum bright="-10000" contrast="10000"/>
          </a:blip>
          <a:srcRect/>
          <a:stretch>
            <a:fillRect/>
          </a:stretch>
        </p:blipFill>
        <p:spPr bwMode="auto">
          <a:xfrm>
            <a:off x="0" y="0"/>
            <a:ext cx="9144000" cy="6858000"/>
          </a:xfrm>
          <a:prstGeom prst="rect">
            <a:avLst/>
          </a:prstGeom>
          <a:noFill/>
          <a:ln w="9525">
            <a:noFill/>
            <a:miter lim="800000"/>
            <a:headEnd/>
            <a:tailEnd/>
          </a:ln>
        </p:spPr>
      </p:pic>
      <p:pic>
        <p:nvPicPr>
          <p:cNvPr id="13315" name="Picture 5" descr="Logonylitenfar"/>
          <p:cNvPicPr>
            <a:picLocks noChangeAspect="1" noChangeArrowheads="1"/>
          </p:cNvPicPr>
          <p:nvPr/>
        </p:nvPicPr>
        <p:blipFill>
          <a:blip r:embed="rId4" cstate="print">
            <a:clrChange>
              <a:clrFrom>
                <a:srgbClr val="4D6EF3"/>
              </a:clrFrom>
              <a:clrTo>
                <a:srgbClr val="4D6EF3">
                  <a:alpha val="0"/>
                </a:srgbClr>
              </a:clrTo>
            </a:clrChange>
          </a:blip>
          <a:srcRect l="24669"/>
          <a:stretch>
            <a:fillRect/>
          </a:stretch>
        </p:blipFill>
        <p:spPr bwMode="auto">
          <a:xfrm>
            <a:off x="0" y="5786438"/>
            <a:ext cx="1447800" cy="944562"/>
          </a:xfrm>
          <a:prstGeom prst="rect">
            <a:avLst/>
          </a:prstGeom>
          <a:noFill/>
          <a:ln w="9525">
            <a:noFill/>
            <a:miter lim="800000"/>
            <a:headEnd/>
            <a:tailEnd/>
          </a:ln>
        </p:spPr>
      </p:pic>
      <p:pic>
        <p:nvPicPr>
          <p:cNvPr id="4" name="Bilde 3" descr="bakterie.jpg"/>
          <p:cNvPicPr>
            <a:picLocks noChangeAspect="1"/>
          </p:cNvPicPr>
          <p:nvPr/>
        </p:nvPicPr>
        <p:blipFill>
          <a:blip r:embed="rId5" cstate="print"/>
          <a:stretch>
            <a:fillRect/>
          </a:stretch>
        </p:blipFill>
        <p:spPr>
          <a:xfrm>
            <a:off x="142844" y="285728"/>
            <a:ext cx="2857520" cy="30384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Bilde 4" descr="mugg1.jpg"/>
          <p:cNvPicPr>
            <a:picLocks noChangeAspect="1"/>
          </p:cNvPicPr>
          <p:nvPr/>
        </p:nvPicPr>
        <p:blipFill>
          <a:blip r:embed="rId6" cstate="print"/>
          <a:stretch>
            <a:fillRect/>
          </a:stretch>
        </p:blipFill>
        <p:spPr>
          <a:xfrm>
            <a:off x="5765800" y="142852"/>
            <a:ext cx="3378200" cy="2908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Bilde 5" descr="midd.jpg"/>
          <p:cNvPicPr>
            <a:picLocks noChangeAspect="1"/>
          </p:cNvPicPr>
          <p:nvPr/>
        </p:nvPicPr>
        <p:blipFill>
          <a:blip r:embed="rId7" cstate="print"/>
          <a:stretch>
            <a:fillRect/>
          </a:stretch>
        </p:blipFill>
        <p:spPr>
          <a:xfrm>
            <a:off x="5643570" y="3214686"/>
            <a:ext cx="2667000" cy="33242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1"/>
          <p:cNvSpPr>
            <a:spLocks noGrp="1"/>
          </p:cNvSpPr>
          <p:nvPr>
            <p:ph type="sldNum" sz="quarter" idx="12"/>
          </p:nvPr>
        </p:nvSpPr>
        <p:spPr>
          <a:xfrm>
            <a:off x="457200" y="6356350"/>
            <a:ext cx="2133600" cy="365125"/>
          </a:xfrm>
        </p:spPr>
        <p:txBody>
          <a:bodyPr/>
          <a:lstStyle/>
          <a:p>
            <a:pPr algn="l">
              <a:defRPr/>
            </a:pPr>
            <a:fld id="{E941D8D4-BD4D-4E25-8CF1-A7313D2B3B59}" type="slidenum">
              <a:rPr lang="nb-NO"/>
              <a:pPr algn="l">
                <a:defRPr/>
              </a:pPr>
              <a:t>12</a:t>
            </a:fld>
            <a:endParaRPr lang="nb-NO"/>
          </a:p>
        </p:txBody>
      </p:sp>
      <p:sp>
        <p:nvSpPr>
          <p:cNvPr id="14339" name="Rectangle 3"/>
          <p:cNvSpPr>
            <a:spLocks noChangeArrowheads="1"/>
          </p:cNvSpPr>
          <p:nvPr/>
        </p:nvSpPr>
        <p:spPr bwMode="auto">
          <a:xfrm>
            <a:off x="685800" y="381000"/>
            <a:ext cx="7772400" cy="990600"/>
          </a:xfrm>
          <a:prstGeom prst="rect">
            <a:avLst/>
          </a:prstGeom>
          <a:noFill/>
          <a:ln w="9525">
            <a:noFill/>
            <a:miter lim="800000"/>
            <a:headEnd/>
            <a:tailEnd/>
          </a:ln>
        </p:spPr>
        <p:txBody>
          <a:bodyPr anchor="ctr"/>
          <a:lstStyle/>
          <a:p>
            <a:pPr algn="ctr"/>
            <a:r>
              <a:rPr lang="nb-NO" sz="4400" b="1">
                <a:solidFill>
                  <a:srgbClr val="008000"/>
                </a:solidFill>
              </a:rPr>
              <a:t>Støy er uønsket lyd</a:t>
            </a:r>
          </a:p>
        </p:txBody>
      </p:sp>
      <p:pic>
        <p:nvPicPr>
          <p:cNvPr id="14340" name="Picture 4"/>
          <p:cNvPicPr>
            <a:picLocks noChangeAspect="1" noChangeArrowheads="1"/>
          </p:cNvPicPr>
          <p:nvPr/>
        </p:nvPicPr>
        <p:blipFill>
          <a:blip r:embed="rId3" cstate="print"/>
          <a:srcRect/>
          <a:stretch>
            <a:fillRect/>
          </a:stretch>
        </p:blipFill>
        <p:spPr bwMode="auto">
          <a:xfrm>
            <a:off x="381000" y="1295400"/>
            <a:ext cx="8001000" cy="4230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3"/>
          <p:cNvSpPr>
            <a:spLocks noGrp="1"/>
          </p:cNvSpPr>
          <p:nvPr>
            <p:ph type="sldNum" sz="quarter" idx="12"/>
          </p:nvPr>
        </p:nvSpPr>
        <p:spPr>
          <a:xfrm>
            <a:off x="457200" y="6356350"/>
            <a:ext cx="2133600" cy="365125"/>
          </a:xfrm>
        </p:spPr>
        <p:txBody>
          <a:bodyPr/>
          <a:lstStyle/>
          <a:p>
            <a:pPr algn="l">
              <a:defRPr/>
            </a:pPr>
            <a:fld id="{F295CCC5-0314-4290-9440-B155285A4DDF}" type="slidenum">
              <a:rPr lang="nb-NO"/>
              <a:pPr algn="l">
                <a:defRPr/>
              </a:pPr>
              <a:t>13</a:t>
            </a:fld>
            <a:endParaRPr lang="nb-NO"/>
          </a:p>
        </p:txBody>
      </p:sp>
      <p:pic>
        <p:nvPicPr>
          <p:cNvPr id="15363" name="Picture 1029"/>
          <p:cNvPicPr>
            <a:picLocks noChangeAspect="1" noChangeArrowheads="1"/>
          </p:cNvPicPr>
          <p:nvPr/>
        </p:nvPicPr>
        <p:blipFill>
          <a:blip r:embed="rId3" cstate="print"/>
          <a:srcRect/>
          <a:stretch>
            <a:fillRect/>
          </a:stretch>
        </p:blipFill>
        <p:spPr bwMode="auto">
          <a:xfrm>
            <a:off x="1143000" y="152400"/>
            <a:ext cx="6738938" cy="5835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nb-NO" smtClean="0">
                <a:latin typeface="Comic Sans MS" pitchFamily="66" charset="0"/>
              </a:rPr>
              <a:t>Støv i landbruket</a:t>
            </a:r>
          </a:p>
        </p:txBody>
      </p:sp>
      <p:sp>
        <p:nvSpPr>
          <p:cNvPr id="16387" name="Rectangle 5"/>
          <p:cNvSpPr>
            <a:spLocks noGrp="1" noChangeArrowheads="1"/>
          </p:cNvSpPr>
          <p:nvPr>
            <p:ph type="body" sz="half" idx="1"/>
          </p:nvPr>
        </p:nvSpPr>
        <p:spPr>
          <a:xfrm>
            <a:off x="457200" y="1600200"/>
            <a:ext cx="5181600" cy="4495800"/>
          </a:xfrm>
        </p:spPr>
        <p:txBody>
          <a:bodyPr/>
          <a:lstStyle/>
          <a:p>
            <a:pPr eaLnBrk="1" hangingPunct="1"/>
            <a:r>
              <a:rPr lang="nb-NO" sz="2000" smtClean="0">
                <a:solidFill>
                  <a:srgbClr val="FF0000"/>
                </a:solidFill>
                <a:latin typeface="Comic Sans MS" pitchFamily="66" charset="0"/>
              </a:rPr>
              <a:t>Mest aktuelle helseproblemer       </a:t>
            </a:r>
          </a:p>
          <a:p>
            <a:pPr lvl="1" eaLnBrk="1" hangingPunct="1"/>
            <a:r>
              <a:rPr lang="nb-NO" sz="2000" smtClean="0">
                <a:latin typeface="Comic Sans MS" pitchFamily="66" charset="0"/>
              </a:rPr>
              <a:t>KOLS (kronisk obstruktiv lungelidelse)</a:t>
            </a:r>
          </a:p>
          <a:p>
            <a:pPr lvl="2" eaLnBrk="1" hangingPunct="1"/>
            <a:r>
              <a:rPr lang="nb-NO" sz="1800" smtClean="0">
                <a:latin typeface="Comic Sans MS" pitchFamily="66" charset="0"/>
              </a:rPr>
              <a:t>Redusert  FEV1</a:t>
            </a:r>
          </a:p>
          <a:p>
            <a:pPr lvl="2" eaLnBrk="1" hangingPunct="1"/>
            <a:r>
              <a:rPr lang="nb-NO" sz="1800" smtClean="0">
                <a:latin typeface="Comic Sans MS" pitchFamily="66" charset="0"/>
              </a:rPr>
              <a:t>Vedvarende tung pust</a:t>
            </a:r>
          </a:p>
          <a:p>
            <a:pPr lvl="1" eaLnBrk="1" hangingPunct="1"/>
            <a:r>
              <a:rPr lang="nb-NO" sz="2000" smtClean="0">
                <a:latin typeface="Comic Sans MS" pitchFamily="66" charset="0"/>
              </a:rPr>
              <a:t>Astma</a:t>
            </a:r>
          </a:p>
          <a:p>
            <a:pPr lvl="2" eaLnBrk="1" hangingPunct="1"/>
            <a:r>
              <a:rPr lang="nb-NO" sz="1800" smtClean="0">
                <a:latin typeface="Comic Sans MS" pitchFamily="66" charset="0"/>
              </a:rPr>
              <a:t>Ikke nødvendigvis redusert FEV1 utenom anfall</a:t>
            </a:r>
          </a:p>
          <a:p>
            <a:pPr lvl="2" eaLnBrk="1" hangingPunct="1"/>
            <a:r>
              <a:rPr lang="nb-NO" sz="1800" smtClean="0">
                <a:latin typeface="Comic Sans MS" pitchFamily="66" charset="0"/>
              </a:rPr>
              <a:t>Anfallsvis tung pust</a:t>
            </a:r>
          </a:p>
          <a:p>
            <a:pPr lvl="1" eaLnBrk="1" hangingPunct="1"/>
            <a:r>
              <a:rPr lang="nb-NO" sz="2000" smtClean="0">
                <a:latin typeface="Comic Sans MS" pitchFamily="66" charset="0"/>
              </a:rPr>
              <a:t>ODTS </a:t>
            </a:r>
            <a:r>
              <a:rPr lang="nb-NO" sz="1400" smtClean="0">
                <a:latin typeface="Comic Sans MS" pitchFamily="66" charset="0"/>
              </a:rPr>
              <a:t>(”Organic dust toxic syndrom”)</a:t>
            </a:r>
            <a:r>
              <a:rPr lang="nb-NO" sz="2000" smtClean="0">
                <a:latin typeface="Comic Sans MS" pitchFamily="66" charset="0"/>
              </a:rPr>
              <a:t> </a:t>
            </a:r>
          </a:p>
          <a:p>
            <a:pPr lvl="2" eaLnBrk="1" hangingPunct="1"/>
            <a:r>
              <a:rPr lang="nb-NO" sz="1800" smtClean="0">
                <a:latin typeface="Comic Sans MS" pitchFamily="66" charset="0"/>
              </a:rPr>
              <a:t>Akutt (”toksisk feber” m.m.)</a:t>
            </a:r>
          </a:p>
          <a:p>
            <a:pPr lvl="2" eaLnBrk="1" hangingPunct="1"/>
            <a:r>
              <a:rPr lang="nb-NO" sz="1800" smtClean="0">
                <a:latin typeface="Comic Sans MS" pitchFamily="66" charset="0"/>
              </a:rPr>
              <a:t>Kronisk  (”Bondelunge”)</a:t>
            </a:r>
          </a:p>
          <a:p>
            <a:pPr lvl="1" eaLnBrk="1" hangingPunct="1"/>
            <a:r>
              <a:rPr lang="nb-NO" sz="2000" smtClean="0">
                <a:latin typeface="Comic Sans MS" pitchFamily="66" charset="0"/>
              </a:rPr>
              <a:t>Immunsvikt og kreft</a:t>
            </a:r>
          </a:p>
          <a:p>
            <a:pPr lvl="1" eaLnBrk="1" hangingPunct="1"/>
            <a:endParaRPr lang="nb-NO" sz="2000" smtClean="0"/>
          </a:p>
          <a:p>
            <a:pPr eaLnBrk="1" hangingPunct="1"/>
            <a:endParaRPr lang="nb-NO" sz="2400" smtClean="0"/>
          </a:p>
        </p:txBody>
      </p:sp>
      <p:pic>
        <p:nvPicPr>
          <p:cNvPr id="16388" name="Picture 7" descr="C:\Documents and Settings\MIN\Mine dokumenter\Mine bilder\Mar15_02.JPG"/>
          <p:cNvPicPr>
            <a:picLocks noGrp="1" noChangeAspect="1" noChangeArrowheads="1"/>
          </p:cNvPicPr>
          <p:nvPr>
            <p:ph type="clipArt" sz="half" idx="2"/>
          </p:nvPr>
        </p:nvPicPr>
        <p:blipFill>
          <a:blip r:embed="rId3" cstate="print"/>
          <a:srcRect/>
          <a:stretch>
            <a:fillRect/>
          </a:stretch>
        </p:blipFill>
        <p:spPr>
          <a:xfrm>
            <a:off x="5105400" y="2324100"/>
            <a:ext cx="3124200" cy="3048000"/>
          </a:xfr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tel 1"/>
          <p:cNvSpPr>
            <a:spLocks noGrp="1"/>
          </p:cNvSpPr>
          <p:nvPr>
            <p:ph type="title"/>
          </p:nvPr>
        </p:nvSpPr>
        <p:spPr>
          <a:xfrm>
            <a:off x="457200" y="274638"/>
            <a:ext cx="8229600" cy="3659187"/>
          </a:xfrm>
        </p:spPr>
        <p:txBody>
          <a:bodyPr/>
          <a:lstStyle/>
          <a:p>
            <a:r>
              <a:rPr lang="nb-NO" smtClean="0">
                <a:latin typeface="Comic Sans MS" pitchFamily="66" charset="0"/>
              </a:rPr>
              <a:t>Verneutstyr.</a:t>
            </a:r>
            <a:br>
              <a:rPr lang="nb-NO" smtClean="0">
                <a:latin typeface="Comic Sans MS" pitchFamily="66" charset="0"/>
              </a:rPr>
            </a:br>
            <a:r>
              <a:rPr lang="nb-NO" smtClean="0">
                <a:latin typeface="Comic Sans MS" pitchFamily="66" charset="0"/>
              </a:rPr>
              <a:t/>
            </a:r>
            <a:br>
              <a:rPr lang="nb-NO" smtClean="0">
                <a:latin typeface="Comic Sans MS" pitchFamily="66" charset="0"/>
              </a:rPr>
            </a:br>
            <a:r>
              <a:rPr lang="nb-NO" smtClean="0">
                <a:latin typeface="Comic Sans MS" pitchFamily="66" charset="0"/>
              </a:rPr>
              <a:t>Er det viktig ?</a:t>
            </a:r>
          </a:p>
        </p:txBody>
      </p:sp>
      <p:sp>
        <p:nvSpPr>
          <p:cNvPr id="17411" name="Plassholder for tekst 2"/>
          <p:cNvSpPr>
            <a:spLocks noGrp="1"/>
          </p:cNvSpPr>
          <p:nvPr>
            <p:ph type="body" sz="half" idx="1"/>
          </p:nvPr>
        </p:nvSpPr>
        <p:spPr>
          <a:xfrm>
            <a:off x="457200" y="4365625"/>
            <a:ext cx="4038600" cy="1730375"/>
          </a:xfrm>
        </p:spPr>
        <p:txBody>
          <a:bodyPr/>
          <a:lstStyle/>
          <a:p>
            <a:pPr>
              <a:buFont typeface="Arial" charset="0"/>
              <a:buNone/>
            </a:pPr>
            <a:endParaRPr lang="nb-NO" smtClean="0">
              <a:latin typeface="Comic Sans MS" pitchFamily="66" charset="0"/>
            </a:endParaRPr>
          </a:p>
        </p:txBody>
      </p:sp>
      <p:sp>
        <p:nvSpPr>
          <p:cNvPr id="17412" name="Plassholder for utklipp 3"/>
          <p:cNvSpPr>
            <a:spLocks noGrp="1" noTextEdit="1"/>
          </p:cNvSpPr>
          <p:nvPr>
            <p:ph type="clipArt" sz="half" idx="2"/>
          </p:nvPr>
        </p:nvSpPr>
        <p:spPr>
          <a:xfrm>
            <a:off x="4643438" y="4365625"/>
            <a:ext cx="4043362" cy="1730375"/>
          </a:xfrm>
        </p:spPr>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pPr eaLnBrk="1" hangingPunct="1"/>
            <a:endParaRPr lang="nb-NO" smtClean="0"/>
          </a:p>
        </p:txBody>
      </p:sp>
      <p:sp>
        <p:nvSpPr>
          <p:cNvPr id="18435" name="Rectangle 3"/>
          <p:cNvSpPr>
            <a:spLocks noGrp="1" noChangeArrowheads="1"/>
          </p:cNvSpPr>
          <p:nvPr>
            <p:ph type="subTitle" idx="1"/>
          </p:nvPr>
        </p:nvSpPr>
        <p:spPr/>
        <p:txBody>
          <a:bodyPr/>
          <a:lstStyle/>
          <a:p>
            <a:pPr eaLnBrk="1" hangingPunct="1"/>
            <a:endParaRPr lang="nb-NO" smtClean="0"/>
          </a:p>
        </p:txBody>
      </p:sp>
      <p:pic>
        <p:nvPicPr>
          <p:cNvPr id="18436" name="Picture 4" descr="ATT0212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TT02121"/>
          <p:cNvPicPr>
            <a:picLocks noChangeAspect="1" noChangeArrowheads="1"/>
          </p:cNvPicPr>
          <p:nvPr/>
        </p:nvPicPr>
        <p:blipFill>
          <a:blip r:embed="rId3" cstate="print"/>
          <a:srcRect/>
          <a:stretch>
            <a:fillRect/>
          </a:stretch>
        </p:blipFill>
        <p:spPr bwMode="auto">
          <a:xfrm>
            <a:off x="1116013" y="0"/>
            <a:ext cx="7019925" cy="6899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p:txBody>
          <a:bodyPr/>
          <a:lstStyle/>
          <a:p>
            <a:pPr eaLnBrk="1" hangingPunct="1"/>
            <a:endParaRPr lang="nb-NO" smtClean="0"/>
          </a:p>
        </p:txBody>
      </p:sp>
      <p:pic>
        <p:nvPicPr>
          <p:cNvPr id="20483" name="Picture 3" descr="ATT02120"/>
          <p:cNvPicPr>
            <a:picLocks noChangeAspect="1" noChangeArrowheads="1"/>
          </p:cNvPicPr>
          <p:nvPr/>
        </p:nvPicPr>
        <p:blipFill>
          <a:blip r:embed="rId3" cstate="print"/>
          <a:srcRect/>
          <a:stretch>
            <a:fillRect/>
          </a:stretch>
        </p:blipFill>
        <p:spPr bwMode="auto">
          <a:xfrm>
            <a:off x="0" y="476250"/>
            <a:ext cx="9144000" cy="589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1"/>
          <p:cNvSpPr>
            <a:spLocks noGrp="1"/>
          </p:cNvSpPr>
          <p:nvPr>
            <p:ph type="title"/>
          </p:nvPr>
        </p:nvSpPr>
        <p:spPr>
          <a:xfrm>
            <a:off x="457200" y="274638"/>
            <a:ext cx="8229600" cy="2368550"/>
          </a:xfrm>
        </p:spPr>
        <p:txBody>
          <a:bodyPr/>
          <a:lstStyle/>
          <a:p>
            <a:r>
              <a:rPr lang="nb-NO" smtClean="0">
                <a:latin typeface="Comic Sans MS" pitchFamily="66" charset="0"/>
              </a:rPr>
              <a:t>Eksempler på uheldige situasjoner i landbruket..</a:t>
            </a:r>
          </a:p>
        </p:txBody>
      </p:sp>
      <p:sp>
        <p:nvSpPr>
          <p:cNvPr id="21507" name="Plassholder for innhold 2"/>
          <p:cNvSpPr>
            <a:spLocks noGrp="1"/>
          </p:cNvSpPr>
          <p:nvPr>
            <p:ph idx="1"/>
          </p:nvPr>
        </p:nvSpPr>
        <p:spPr/>
        <p:txBody>
          <a:bodyPr/>
          <a:lstStyle/>
          <a:p>
            <a:endParaRPr lang="nb-NO"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l venstre 14"/>
          <p:cNvSpPr/>
          <p:nvPr/>
        </p:nvSpPr>
        <p:spPr>
          <a:xfrm rot="8474072">
            <a:off x="2439988" y="3765550"/>
            <a:ext cx="1928812" cy="484188"/>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solidFill>
                <a:schemeClr val="tx1"/>
              </a:solidFill>
            </a:endParaRPr>
          </a:p>
        </p:txBody>
      </p:sp>
      <p:sp>
        <p:nvSpPr>
          <p:cNvPr id="8" name="Ellipse 7"/>
          <p:cNvSpPr/>
          <p:nvPr/>
        </p:nvSpPr>
        <p:spPr>
          <a:xfrm>
            <a:off x="571500" y="142875"/>
            <a:ext cx="2714625" cy="3000375"/>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solidFill>
                <a:schemeClr val="tx1"/>
              </a:solidFill>
            </a:endParaRPr>
          </a:p>
        </p:txBody>
      </p:sp>
      <p:sp>
        <p:nvSpPr>
          <p:cNvPr id="2" name="Ellipse 1"/>
          <p:cNvSpPr/>
          <p:nvPr/>
        </p:nvSpPr>
        <p:spPr>
          <a:xfrm>
            <a:off x="857250" y="285750"/>
            <a:ext cx="2143125" cy="134302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2400" dirty="0">
                <a:solidFill>
                  <a:schemeClr val="tx1"/>
                </a:solidFill>
                <a:latin typeface="Comic Sans MS" pitchFamily="66" charset="0"/>
              </a:rPr>
              <a:t>Kunnskap</a:t>
            </a:r>
          </a:p>
        </p:txBody>
      </p:sp>
      <p:sp>
        <p:nvSpPr>
          <p:cNvPr id="3" name="Pil høyre 2"/>
          <p:cNvSpPr/>
          <p:nvPr/>
        </p:nvSpPr>
        <p:spPr>
          <a:xfrm>
            <a:off x="3286125" y="1214438"/>
            <a:ext cx="2286000" cy="48418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solidFill>
                <a:schemeClr val="tx1"/>
              </a:solidFill>
            </a:endParaRPr>
          </a:p>
        </p:txBody>
      </p:sp>
      <p:sp>
        <p:nvSpPr>
          <p:cNvPr id="4" name="Ellipse 3"/>
          <p:cNvSpPr/>
          <p:nvPr/>
        </p:nvSpPr>
        <p:spPr>
          <a:xfrm>
            <a:off x="5572125" y="785813"/>
            <a:ext cx="2428875" cy="134302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2000" dirty="0">
                <a:solidFill>
                  <a:schemeClr val="tx1"/>
                </a:solidFill>
                <a:latin typeface="Comic Sans MS" pitchFamily="66" charset="0"/>
              </a:rPr>
              <a:t>Motivasjon</a:t>
            </a:r>
          </a:p>
        </p:txBody>
      </p:sp>
      <p:sp>
        <p:nvSpPr>
          <p:cNvPr id="5" name="Pil ned 4"/>
          <p:cNvSpPr/>
          <p:nvPr/>
        </p:nvSpPr>
        <p:spPr>
          <a:xfrm>
            <a:off x="6500813" y="2143125"/>
            <a:ext cx="484187" cy="2143125"/>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solidFill>
                <a:schemeClr val="tx1"/>
              </a:solidFill>
            </a:endParaRPr>
          </a:p>
        </p:txBody>
      </p:sp>
      <p:sp>
        <p:nvSpPr>
          <p:cNvPr id="6" name="Ellipse 5"/>
          <p:cNvSpPr/>
          <p:nvPr/>
        </p:nvSpPr>
        <p:spPr>
          <a:xfrm>
            <a:off x="5500688" y="4286250"/>
            <a:ext cx="2714625" cy="120015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2400" dirty="0">
                <a:solidFill>
                  <a:schemeClr val="tx1"/>
                </a:solidFill>
                <a:latin typeface="Comic Sans MS" pitchFamily="66" charset="0"/>
              </a:rPr>
              <a:t>Holdninger</a:t>
            </a:r>
          </a:p>
        </p:txBody>
      </p:sp>
      <p:sp>
        <p:nvSpPr>
          <p:cNvPr id="7" name="Ellipse 6"/>
          <p:cNvSpPr/>
          <p:nvPr/>
        </p:nvSpPr>
        <p:spPr>
          <a:xfrm>
            <a:off x="714375" y="1571625"/>
            <a:ext cx="2343150" cy="141446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2400" dirty="0">
                <a:solidFill>
                  <a:schemeClr val="tx1"/>
                </a:solidFill>
                <a:latin typeface="Comic Sans MS" pitchFamily="66" charset="0"/>
              </a:rPr>
              <a:t>Mental</a:t>
            </a:r>
          </a:p>
          <a:p>
            <a:pPr algn="ctr" fontAlgn="auto">
              <a:spcBef>
                <a:spcPts val="0"/>
              </a:spcBef>
              <a:spcAft>
                <a:spcPts val="0"/>
              </a:spcAft>
              <a:defRPr/>
            </a:pPr>
            <a:r>
              <a:rPr lang="nb-NO" sz="2400" dirty="0">
                <a:solidFill>
                  <a:schemeClr val="tx1"/>
                </a:solidFill>
              </a:rPr>
              <a:t>oppvåkning</a:t>
            </a:r>
          </a:p>
        </p:txBody>
      </p:sp>
      <p:sp>
        <p:nvSpPr>
          <p:cNvPr id="9" name="Ellipse 8"/>
          <p:cNvSpPr/>
          <p:nvPr/>
        </p:nvSpPr>
        <p:spPr>
          <a:xfrm>
            <a:off x="357188" y="3500438"/>
            <a:ext cx="3214687" cy="248602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3200" dirty="0">
                <a:solidFill>
                  <a:schemeClr val="tx1"/>
                </a:solidFill>
                <a:latin typeface="Comic Sans MS" pitchFamily="66" charset="0"/>
              </a:rPr>
              <a:t>Adferd</a:t>
            </a:r>
          </a:p>
        </p:txBody>
      </p:sp>
      <p:sp>
        <p:nvSpPr>
          <p:cNvPr id="10" name="Pil venstre 9"/>
          <p:cNvSpPr/>
          <p:nvPr/>
        </p:nvSpPr>
        <p:spPr>
          <a:xfrm>
            <a:off x="3571875" y="4643438"/>
            <a:ext cx="1928813" cy="484187"/>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solidFill>
                <a:schemeClr val="tx1"/>
              </a:solidFill>
            </a:endParaRPr>
          </a:p>
        </p:txBody>
      </p:sp>
      <p:sp>
        <p:nvSpPr>
          <p:cNvPr id="4108" name="TekstSylinder 10"/>
          <p:cNvSpPr txBox="1">
            <a:spLocks noChangeArrowheads="1"/>
          </p:cNvSpPr>
          <p:nvPr/>
        </p:nvSpPr>
        <p:spPr bwMode="auto">
          <a:xfrm>
            <a:off x="6929438" y="2643188"/>
            <a:ext cx="1357312" cy="830262"/>
          </a:xfrm>
          <a:prstGeom prst="rect">
            <a:avLst/>
          </a:prstGeom>
          <a:noFill/>
          <a:ln w="9525">
            <a:noFill/>
            <a:miter lim="800000"/>
            <a:headEnd/>
            <a:tailEnd/>
          </a:ln>
        </p:spPr>
        <p:txBody>
          <a:bodyPr>
            <a:spAutoFit/>
          </a:bodyPr>
          <a:lstStyle/>
          <a:p>
            <a:r>
              <a:rPr lang="nb-NO" sz="2400">
                <a:latin typeface="Comic Sans MS" pitchFamily="66" charset="0"/>
              </a:rPr>
              <a:t>Til å påvirke</a:t>
            </a:r>
          </a:p>
        </p:txBody>
      </p:sp>
      <p:sp>
        <p:nvSpPr>
          <p:cNvPr id="12" name="TekstSylinder 11"/>
          <p:cNvSpPr txBox="1">
            <a:spLocks noChangeArrowheads="1"/>
          </p:cNvSpPr>
          <p:nvPr/>
        </p:nvSpPr>
        <p:spPr bwMode="auto">
          <a:xfrm>
            <a:off x="3929063" y="714375"/>
            <a:ext cx="1214437" cy="584200"/>
          </a:xfrm>
          <a:prstGeom prst="rect">
            <a:avLst/>
          </a:prstGeom>
          <a:noFill/>
          <a:ln w="9525">
            <a:noFill/>
            <a:miter lim="800000"/>
            <a:headEnd/>
            <a:tailEnd/>
          </a:ln>
        </p:spPr>
        <p:txBody>
          <a:bodyPr>
            <a:spAutoFit/>
          </a:bodyPr>
          <a:lstStyle/>
          <a:p>
            <a:r>
              <a:rPr lang="nb-NO" sz="3200">
                <a:latin typeface="Comic Sans MS" pitchFamily="66" charset="0"/>
              </a:rPr>
              <a:t>Gir</a:t>
            </a:r>
          </a:p>
        </p:txBody>
      </p:sp>
      <p:sp>
        <p:nvSpPr>
          <p:cNvPr id="4110" name="TekstSylinder 12"/>
          <p:cNvSpPr txBox="1">
            <a:spLocks noChangeArrowheads="1"/>
          </p:cNvSpPr>
          <p:nvPr/>
        </p:nvSpPr>
        <p:spPr bwMode="auto">
          <a:xfrm>
            <a:off x="4000500" y="4214813"/>
            <a:ext cx="1514475" cy="584200"/>
          </a:xfrm>
          <a:prstGeom prst="rect">
            <a:avLst/>
          </a:prstGeom>
          <a:noFill/>
          <a:ln w="9525">
            <a:noFill/>
            <a:miter lim="800000"/>
            <a:headEnd/>
            <a:tailEnd/>
          </a:ln>
        </p:spPr>
        <p:txBody>
          <a:bodyPr wrap="none">
            <a:spAutoFit/>
          </a:bodyPr>
          <a:lstStyle/>
          <a:p>
            <a:r>
              <a:rPr lang="nb-NO" sz="3200">
                <a:latin typeface="Comic Sans MS" pitchFamily="66" charset="0"/>
              </a:rPr>
              <a:t>Endrer</a:t>
            </a:r>
            <a:endParaRPr lang="nb-NO" sz="2400">
              <a:latin typeface="Comic Sans MS" pitchFamily="66" charset="0"/>
            </a:endParaRPr>
          </a:p>
        </p:txBody>
      </p:sp>
      <p:sp>
        <p:nvSpPr>
          <p:cNvPr id="16" name="Ellipse 15"/>
          <p:cNvSpPr/>
          <p:nvPr/>
        </p:nvSpPr>
        <p:spPr>
          <a:xfrm>
            <a:off x="3714750" y="1643063"/>
            <a:ext cx="2786063" cy="2071687"/>
          </a:xfrm>
          <a:prstGeom prst="ellipse">
            <a:avLst/>
          </a:prstGeom>
          <a:solidFill>
            <a:schemeClr val="accent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2800" dirty="0">
                <a:solidFill>
                  <a:schemeClr val="tx1"/>
                </a:solidFill>
              </a:rPr>
              <a:t>Reduserer antall uønskede hendelser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4"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mph" presetSubtype="1" grpId="0" nodeType="clickEffect">
                                  <p:stCondLst>
                                    <p:cond delay="0"/>
                                  </p:stCondLst>
                                  <p:childTnLst>
                                    <p:set>
                                      <p:cBhvr override="childStyle">
                                        <p:cTn id="29" dur="indefinite"/>
                                        <p:tgtEl>
                                          <p:spTgt spid="4"/>
                                        </p:tgtEl>
                                        <p:attrNameLst>
                                          <p:attrName>style.fontStyle</p:attrName>
                                        </p:attrNameLst>
                                      </p:cBhvr>
                                      <p:to>
                                        <p:strVal val="normal"/>
                                      </p:to>
                                    </p:set>
                                    <p:set>
                                      <p:cBhvr override="childStyle">
                                        <p:cTn id="30" dur="indefinite"/>
                                        <p:tgtEl>
                                          <p:spTgt spid="4"/>
                                        </p:tgtEl>
                                        <p:attrNameLst>
                                          <p:attrName>style.fontWeight</p:attrName>
                                        </p:attrNameLst>
                                      </p:cBhvr>
                                      <p:to>
                                        <p:strVal val="bold"/>
                                      </p:to>
                                    </p:set>
                                    <p:set>
                                      <p:cBhvr override="childStyle">
                                        <p:cTn id="31" dur="indefinite"/>
                                        <p:tgtEl>
                                          <p:spTgt spid="4"/>
                                        </p:tgtEl>
                                        <p:attrNameLst>
                                          <p:attrName>style.textDecorationUnderline</p:attrName>
                                        </p:attrNameLst>
                                      </p:cBhvr>
                                      <p:to>
                                        <p:strVal val="fals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mph" presetSubtype="1" grpId="0" nodeType="clickEffect">
                                  <p:stCondLst>
                                    <p:cond delay="0"/>
                                  </p:stCondLst>
                                  <p:childTnLst>
                                    <p:set>
                                      <p:cBhvr override="childStyle">
                                        <p:cTn id="35" dur="indefinite"/>
                                        <p:tgtEl>
                                          <p:spTgt spid="6"/>
                                        </p:tgtEl>
                                        <p:attrNameLst>
                                          <p:attrName>style.fontStyle</p:attrName>
                                        </p:attrNameLst>
                                      </p:cBhvr>
                                      <p:to>
                                        <p:strVal val="normal"/>
                                      </p:to>
                                    </p:set>
                                    <p:set>
                                      <p:cBhvr override="childStyle">
                                        <p:cTn id="36" dur="indefinite"/>
                                        <p:tgtEl>
                                          <p:spTgt spid="6"/>
                                        </p:tgtEl>
                                        <p:attrNameLst>
                                          <p:attrName>style.fontWeight</p:attrName>
                                        </p:attrNameLst>
                                      </p:cBhvr>
                                      <p:to>
                                        <p:strVal val="bold"/>
                                      </p:to>
                                    </p:set>
                                    <p:set>
                                      <p:cBhvr override="childStyle">
                                        <p:cTn id="37" dur="indefinite"/>
                                        <p:tgtEl>
                                          <p:spTgt spid="6"/>
                                        </p:tgtEl>
                                        <p:attrNameLst>
                                          <p:attrName>style.textDecorationUnderline</p:attrName>
                                        </p:attrNameLst>
                                      </p:cBhvr>
                                      <p:to>
                                        <p:strVal val="fals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mph" presetSubtype="1" grpId="0" nodeType="clickEffect">
                                  <p:stCondLst>
                                    <p:cond delay="0"/>
                                  </p:stCondLst>
                                  <p:childTnLst>
                                    <p:set>
                                      <p:cBhvr override="childStyle">
                                        <p:cTn id="41" dur="indefinite"/>
                                        <p:tgtEl>
                                          <p:spTgt spid="9"/>
                                        </p:tgtEl>
                                        <p:attrNameLst>
                                          <p:attrName>style.fontStyle</p:attrName>
                                        </p:attrNameLst>
                                      </p:cBhvr>
                                      <p:to>
                                        <p:strVal val="normal"/>
                                      </p:to>
                                    </p:set>
                                    <p:set>
                                      <p:cBhvr override="childStyle">
                                        <p:cTn id="42" dur="indefinite"/>
                                        <p:tgtEl>
                                          <p:spTgt spid="9"/>
                                        </p:tgtEl>
                                        <p:attrNameLst>
                                          <p:attrName>style.fontWeight</p:attrName>
                                        </p:attrNameLst>
                                      </p:cBhvr>
                                      <p:to>
                                        <p:strVal val="bold"/>
                                      </p:to>
                                    </p:set>
                                    <p:set>
                                      <p:cBhvr override="childStyle">
                                        <p:cTn id="43" dur="indefinite"/>
                                        <p:tgtEl>
                                          <p:spTgt spid="9"/>
                                        </p:tgtEl>
                                        <p:attrNameLst>
                                          <p:attrName>style.textDecorationUnderline</p:attrName>
                                        </p:attrNameLst>
                                      </p:cBhvr>
                                      <p:to>
                                        <p:strVal val="fals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ox(in)">
                                      <p:cBhvr>
                                        <p:cTn id="48" dur="1000"/>
                                        <p:tgtEl>
                                          <p:spTgt spid="1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ox(in)">
                                      <p:cBhvr>
                                        <p:cTn id="51" dur="1000"/>
                                        <p:tgtEl>
                                          <p:spTgt spid="16"/>
                                        </p:tgtEl>
                                      </p:cBhvr>
                                    </p:animEffect>
                                  </p:childTnLst>
                                </p:cTn>
                              </p:par>
                              <p:par>
                                <p:cTn id="52" presetID="6" presetClass="emph" presetSubtype="0" fill="hold" grpId="1" nodeType="withEffect">
                                  <p:stCondLst>
                                    <p:cond delay="0"/>
                                  </p:stCondLst>
                                  <p:childTnLst>
                                    <p:animScale>
                                      <p:cBhvr>
                                        <p:cTn id="53"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2" grpId="0" animBg="1"/>
      <p:bldP spid="3" grpId="0" animBg="1"/>
      <p:bldP spid="4" grpId="0" animBg="1"/>
      <p:bldP spid="6" grpId="0" animBg="1"/>
      <p:bldP spid="7" grpId="0" animBg="1"/>
      <p:bldP spid="9" grpId="0" animBg="1"/>
      <p:bldP spid="12" grpId="0"/>
      <p:bldP spid="16" grpId="0" animBg="1"/>
      <p:bldP spid="1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nb-NO" smtClean="0"/>
          </a:p>
        </p:txBody>
      </p:sp>
      <p:sp>
        <p:nvSpPr>
          <p:cNvPr id="22531" name="Rectangle 3"/>
          <p:cNvSpPr>
            <a:spLocks noGrp="1" noChangeArrowheads="1"/>
          </p:cNvSpPr>
          <p:nvPr>
            <p:ph idx="1"/>
          </p:nvPr>
        </p:nvSpPr>
        <p:spPr>
          <a:xfrm>
            <a:off x="1547813" y="1600200"/>
            <a:ext cx="5976937" cy="3844925"/>
          </a:xfrm>
        </p:spPr>
        <p:txBody>
          <a:bodyPr/>
          <a:lstStyle/>
          <a:p>
            <a:pPr eaLnBrk="1" hangingPunct="1"/>
            <a:endParaRPr lang="nb-NO" smtClean="0"/>
          </a:p>
        </p:txBody>
      </p:sp>
      <p:pic>
        <p:nvPicPr>
          <p:cNvPr id="22532" name="Picture 4" descr="Kanondykk"/>
          <p:cNvPicPr>
            <a:picLocks noChangeAspect="1" noChangeArrowheads="1"/>
          </p:cNvPicPr>
          <p:nvPr/>
        </p:nvPicPr>
        <p:blipFill>
          <a:blip r:embed="rId3" cstate="print"/>
          <a:srcRect/>
          <a:stretch>
            <a:fillRect/>
          </a:stretch>
        </p:blipFill>
        <p:spPr bwMode="auto">
          <a:xfrm>
            <a:off x="2547938" y="2019300"/>
            <a:ext cx="4048125" cy="281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nb-NO" smtClean="0">
                <a:latin typeface="Comic Sans MS" pitchFamily="66" charset="0"/>
              </a:rPr>
              <a:t>Farlige maskiner……….</a:t>
            </a:r>
          </a:p>
        </p:txBody>
      </p:sp>
      <p:pic>
        <p:nvPicPr>
          <p:cNvPr id="68611" name="Picture 3" descr="t02025"/>
          <p:cNvPicPr>
            <a:picLocks noChangeAspect="1" noChangeArrowheads="1"/>
          </p:cNvPicPr>
          <p:nvPr/>
        </p:nvPicPr>
        <p:blipFill>
          <a:blip r:embed="rId3" cstate="print"/>
          <a:srcRect/>
          <a:stretch>
            <a:fillRect/>
          </a:stretch>
        </p:blipFill>
        <p:spPr bwMode="auto">
          <a:xfrm>
            <a:off x="250825" y="2124075"/>
            <a:ext cx="4392613" cy="3295650"/>
          </a:xfrm>
          <a:prstGeom prst="rect">
            <a:avLst/>
          </a:prstGeom>
          <a:noFill/>
          <a:ln w="9525">
            <a:noFill/>
            <a:miter lim="800000"/>
            <a:headEnd/>
            <a:tailEnd/>
          </a:ln>
        </p:spPr>
      </p:pic>
      <p:pic>
        <p:nvPicPr>
          <p:cNvPr id="68612" name="Picture 4"/>
          <p:cNvPicPr>
            <a:picLocks noChangeAspect="1" noChangeArrowheads="1"/>
          </p:cNvPicPr>
          <p:nvPr/>
        </p:nvPicPr>
        <p:blipFill>
          <a:blip r:embed="rId4" cstate="print"/>
          <a:srcRect/>
          <a:stretch>
            <a:fillRect/>
          </a:stretch>
        </p:blipFill>
        <p:spPr bwMode="auto">
          <a:xfrm>
            <a:off x="4500563" y="2135188"/>
            <a:ext cx="3959225" cy="3238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checkerboard(across)">
                                      <p:cBhvr>
                                        <p:cTn id="7" dur="500"/>
                                        <p:tgtEl>
                                          <p:spTgt spid="68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8612"/>
                                        </p:tgtEl>
                                        <p:attrNameLst>
                                          <p:attrName>style.visibility</p:attrName>
                                        </p:attrNameLst>
                                      </p:cBhvr>
                                      <p:to>
                                        <p:strVal val="visible"/>
                                      </p:to>
                                    </p:set>
                                    <p:animEffect transition="in" filter="checkerboard(across)">
                                      <p:cBhvr>
                                        <p:cTn id="12"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nb-NO" sz="4000" smtClean="0">
                <a:latin typeface="Comic Sans MS" pitchFamily="66" charset="0"/>
              </a:rPr>
              <a:t>Fallfarer……………</a:t>
            </a:r>
          </a:p>
        </p:txBody>
      </p:sp>
      <p:pic>
        <p:nvPicPr>
          <p:cNvPr id="66563" name="Picture 3" descr="t02014"/>
          <p:cNvPicPr>
            <a:picLocks noChangeAspect="1" noChangeArrowheads="1"/>
          </p:cNvPicPr>
          <p:nvPr/>
        </p:nvPicPr>
        <p:blipFill>
          <a:blip r:embed="rId3" cstate="print"/>
          <a:srcRect/>
          <a:stretch>
            <a:fillRect/>
          </a:stretch>
        </p:blipFill>
        <p:spPr bwMode="auto">
          <a:xfrm>
            <a:off x="611188" y="1484313"/>
            <a:ext cx="4027487" cy="3960812"/>
          </a:xfrm>
          <a:prstGeom prst="rect">
            <a:avLst/>
          </a:prstGeom>
          <a:noFill/>
          <a:ln w="9525">
            <a:noFill/>
            <a:miter lim="800000"/>
            <a:headEnd/>
            <a:tailEnd/>
          </a:ln>
        </p:spPr>
      </p:pic>
      <p:pic>
        <p:nvPicPr>
          <p:cNvPr id="66564" name="Picture 4" descr="t02015"/>
          <p:cNvPicPr>
            <a:picLocks noChangeAspect="1" noChangeArrowheads="1"/>
          </p:cNvPicPr>
          <p:nvPr/>
        </p:nvPicPr>
        <p:blipFill>
          <a:blip r:embed="rId4" cstate="print"/>
          <a:srcRect/>
          <a:stretch>
            <a:fillRect/>
          </a:stretch>
        </p:blipFill>
        <p:spPr bwMode="auto">
          <a:xfrm>
            <a:off x="4876800" y="1484313"/>
            <a:ext cx="3871913" cy="39608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checkerboard(across)">
                                      <p:cBhvr>
                                        <p:cTn id="7" dur="500"/>
                                        <p:tgtEl>
                                          <p:spTgt spid="66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checkerboard(across)">
                                      <p:cBhvr>
                                        <p:cTn id="12"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nb-NO" smtClean="0">
                <a:latin typeface="Comic Sans MS" pitchFamily="66" charset="0"/>
              </a:rPr>
              <a:t>Hvor skjer ulykkene…?</a:t>
            </a:r>
          </a:p>
        </p:txBody>
      </p:sp>
      <p:pic>
        <p:nvPicPr>
          <p:cNvPr id="64515" name="Picture 3"/>
          <p:cNvPicPr>
            <a:picLocks noChangeAspect="1" noChangeArrowheads="1"/>
          </p:cNvPicPr>
          <p:nvPr/>
        </p:nvPicPr>
        <p:blipFill>
          <a:blip r:embed="rId3" cstate="print"/>
          <a:srcRect/>
          <a:stretch>
            <a:fillRect/>
          </a:stretch>
        </p:blipFill>
        <p:spPr bwMode="auto">
          <a:xfrm>
            <a:off x="395288" y="1341438"/>
            <a:ext cx="3889375" cy="3671887"/>
          </a:xfrm>
          <a:prstGeom prst="rect">
            <a:avLst/>
          </a:prstGeom>
          <a:noFill/>
          <a:ln w="9525">
            <a:noFill/>
            <a:miter lim="800000"/>
            <a:headEnd/>
            <a:tailEnd/>
          </a:ln>
        </p:spPr>
      </p:pic>
      <p:pic>
        <p:nvPicPr>
          <p:cNvPr id="64516" name="Picture 4"/>
          <p:cNvPicPr>
            <a:picLocks noChangeAspect="1" noChangeArrowheads="1"/>
          </p:cNvPicPr>
          <p:nvPr/>
        </p:nvPicPr>
        <p:blipFill>
          <a:blip r:embed="rId4" cstate="print"/>
          <a:srcRect/>
          <a:stretch>
            <a:fillRect/>
          </a:stretch>
        </p:blipFill>
        <p:spPr bwMode="auto">
          <a:xfrm>
            <a:off x="4716463" y="1331913"/>
            <a:ext cx="3956050" cy="36814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checkerboard(across)">
                                      <p:cBhvr>
                                        <p:cTn id="7" dur="500"/>
                                        <p:tgtEl>
                                          <p:spTgt spid="64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4516"/>
                                        </p:tgtEl>
                                        <p:attrNameLst>
                                          <p:attrName>style.visibility</p:attrName>
                                        </p:attrNameLst>
                                      </p:cBhvr>
                                      <p:to>
                                        <p:strVal val="visible"/>
                                      </p:to>
                                    </p:set>
                                    <p:animEffect transition="in" filter="checkerboard(across)">
                                      <p:cBhvr>
                                        <p:cTn id="12"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11188" y="1484313"/>
            <a:ext cx="7772400" cy="1470025"/>
          </a:xfrm>
        </p:spPr>
        <p:txBody>
          <a:bodyPr>
            <a:normAutofit fontScale="90000"/>
          </a:bodyPr>
          <a:lstStyle/>
          <a:p>
            <a:pPr eaLnBrk="1" fontAlgn="auto" hangingPunct="1">
              <a:spcAft>
                <a:spcPts val="0"/>
              </a:spcAft>
              <a:defRPr/>
            </a:pPr>
            <a:r>
              <a:rPr lang="es-ES_tradnl" sz="4000" smtClean="0">
                <a:latin typeface="Comic Sans MS" pitchFamily="66" charset="0"/>
              </a:rPr>
              <a:t>HELSE MILJØ OG SIKKERHET</a:t>
            </a:r>
            <a:r>
              <a:rPr lang="es-ES_tradnl" sz="4000" smtClean="0"/>
              <a:t>.</a:t>
            </a:r>
            <a:br>
              <a:rPr lang="es-ES_tradnl" sz="4000" smtClean="0"/>
            </a:br>
            <a:r>
              <a:rPr lang="es-ES_tradnl" sz="4000" smtClean="0">
                <a:latin typeface="Comic Sans MS" pitchFamily="66" charset="0"/>
              </a:rPr>
              <a:t>ER DET VIKTIG?</a:t>
            </a:r>
          </a:p>
        </p:txBody>
      </p:sp>
      <p:sp>
        <p:nvSpPr>
          <p:cNvPr id="5123" name="Rectangle 3"/>
          <p:cNvSpPr>
            <a:spLocks noGrp="1" noChangeArrowheads="1"/>
          </p:cNvSpPr>
          <p:nvPr>
            <p:ph type="subTitle" idx="1"/>
          </p:nvPr>
        </p:nvSpPr>
        <p:spPr/>
        <p:txBody>
          <a:bodyPr/>
          <a:lstStyle/>
          <a:p>
            <a:pPr eaLnBrk="1" hangingPunct="1"/>
            <a:r>
              <a:rPr lang="nb-NO" smtClean="0">
                <a:latin typeface="Comic Sans MS" pitchFamily="66" charset="0"/>
              </a:rPr>
              <a:t>HAR DET NOEN PRAKTISK</a:t>
            </a:r>
            <a:r>
              <a:rPr lang="nb-NO" smtClean="0"/>
              <a:t> </a:t>
            </a:r>
            <a:r>
              <a:rPr lang="nb-NO" smtClean="0">
                <a:latin typeface="Comic Sans MS" pitchFamily="66" charset="0"/>
              </a:rPr>
              <a:t>BETYDNING?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tel 4"/>
          <p:cNvSpPr>
            <a:spLocks noGrp="1"/>
          </p:cNvSpPr>
          <p:nvPr>
            <p:ph type="title"/>
          </p:nvPr>
        </p:nvSpPr>
        <p:spPr/>
        <p:txBody>
          <a:bodyPr/>
          <a:lstStyle/>
          <a:p>
            <a:pPr eaLnBrk="1" hangingPunct="1"/>
            <a:endParaRPr lang="nb-NO" smtClean="0"/>
          </a:p>
        </p:txBody>
      </p:sp>
      <p:pic>
        <p:nvPicPr>
          <p:cNvPr id="126980" name="Picture 4" descr="Truck"/>
          <p:cNvPicPr>
            <a:picLocks noGrp="1" noChangeAspect="1" noChangeArrowheads="1"/>
          </p:cNvPicPr>
          <p:nvPr>
            <p:ph idx="1"/>
          </p:nvPr>
        </p:nvPicPr>
        <p:blipFill>
          <a:blip r:embed="rId3" cstate="print"/>
          <a:srcRect/>
          <a:stretch>
            <a:fillRect/>
          </a:stretch>
        </p:blipFill>
        <p:spPr>
          <a:xfrm>
            <a:off x="1506538" y="1600200"/>
            <a:ext cx="6130925" cy="4525963"/>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dissolve">
                                      <p:cBhvr>
                                        <p:cTn id="7" dur="500"/>
                                        <p:tgtEl>
                                          <p:spTgt spid="126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nb-NO" smtClean="0"/>
          </a:p>
        </p:txBody>
      </p:sp>
      <p:pic>
        <p:nvPicPr>
          <p:cNvPr id="128004" name="Picture 4" descr="Truck II"/>
          <p:cNvPicPr>
            <a:picLocks noGrp="1" noChangeAspect="1" noChangeArrowheads="1"/>
          </p:cNvPicPr>
          <p:nvPr>
            <p:ph idx="1"/>
          </p:nvPr>
        </p:nvPicPr>
        <p:blipFill>
          <a:blip r:embed="rId3" cstate="print"/>
          <a:srcRect/>
          <a:stretch>
            <a:fillRect/>
          </a:stretch>
        </p:blipFill>
        <p:spPr>
          <a:xfrm>
            <a:off x="1835150" y="1268413"/>
            <a:ext cx="5508625" cy="4525962"/>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dissolve">
                                      <p:cBhvr>
                                        <p:cTn id="7" dur="5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nb-NO" smtClean="0"/>
          </a:p>
        </p:txBody>
      </p:sp>
      <p:pic>
        <p:nvPicPr>
          <p:cNvPr id="129028" name="Picture 4" descr="Bil"/>
          <p:cNvPicPr>
            <a:picLocks noGrp="1" noChangeAspect="1" noChangeArrowheads="1"/>
          </p:cNvPicPr>
          <p:nvPr>
            <p:ph idx="1"/>
          </p:nvPr>
        </p:nvPicPr>
        <p:blipFill>
          <a:blip r:embed="rId3" cstate="print"/>
          <a:srcRect/>
          <a:stretch>
            <a:fillRect/>
          </a:stretch>
        </p:blipFill>
        <p:spPr>
          <a:xfrm>
            <a:off x="1331913" y="1268413"/>
            <a:ext cx="6315075" cy="4525962"/>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dissolve">
                                      <p:cBhvr>
                                        <p:cTn id="7"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762000"/>
          </a:xfrm>
        </p:spPr>
        <p:txBody>
          <a:bodyPr/>
          <a:lstStyle/>
          <a:p>
            <a:pPr eaLnBrk="1" hangingPunct="1"/>
            <a:r>
              <a:rPr lang="nb-NO" smtClean="0">
                <a:latin typeface="Comic Sans MS" pitchFamily="66" charset="0"/>
              </a:rPr>
              <a:t>HMS er et praktisk fag!!!!</a:t>
            </a:r>
          </a:p>
        </p:txBody>
      </p:sp>
      <p:sp>
        <p:nvSpPr>
          <p:cNvPr id="9219" name="Rectangle 3"/>
          <p:cNvSpPr>
            <a:spLocks noGrp="1" noChangeArrowheads="1"/>
          </p:cNvSpPr>
          <p:nvPr>
            <p:ph idx="1"/>
          </p:nvPr>
        </p:nvSpPr>
        <p:spPr>
          <a:xfrm>
            <a:off x="1143000" y="1066800"/>
            <a:ext cx="7315200" cy="5029200"/>
          </a:xfrm>
        </p:spPr>
        <p:txBody>
          <a:bodyPr/>
          <a:lstStyle/>
          <a:p>
            <a:pPr eaLnBrk="1" hangingPunct="1">
              <a:lnSpc>
                <a:spcPct val="90000"/>
              </a:lnSpc>
            </a:pPr>
            <a:r>
              <a:rPr lang="nb-NO" sz="2800" smtClean="0">
                <a:latin typeface="Comic Sans MS" pitchFamily="66" charset="0"/>
              </a:rPr>
              <a:t>ulykker</a:t>
            </a:r>
          </a:p>
          <a:p>
            <a:pPr eaLnBrk="1" hangingPunct="1">
              <a:lnSpc>
                <a:spcPct val="90000"/>
              </a:lnSpc>
            </a:pPr>
            <a:r>
              <a:rPr lang="nb-NO" sz="2800" smtClean="0">
                <a:latin typeface="Comic Sans MS" pitchFamily="66" charset="0"/>
              </a:rPr>
              <a:t>brann og el.-sikkerhet</a:t>
            </a:r>
          </a:p>
          <a:p>
            <a:pPr eaLnBrk="1" hangingPunct="1">
              <a:lnSpc>
                <a:spcPct val="90000"/>
              </a:lnSpc>
            </a:pPr>
            <a:r>
              <a:rPr lang="nb-NO" sz="2800" smtClean="0">
                <a:latin typeface="Comic Sans MS" pitchFamily="66" charset="0"/>
              </a:rPr>
              <a:t>ergonomi</a:t>
            </a:r>
          </a:p>
          <a:p>
            <a:pPr eaLnBrk="1" hangingPunct="1">
              <a:lnSpc>
                <a:spcPct val="90000"/>
              </a:lnSpc>
            </a:pPr>
            <a:r>
              <a:rPr lang="nb-NO" sz="2800" smtClean="0">
                <a:latin typeface="Comic Sans MS" pitchFamily="66" charset="0"/>
              </a:rPr>
              <a:t>støv</a:t>
            </a:r>
          </a:p>
          <a:p>
            <a:pPr eaLnBrk="1" hangingPunct="1">
              <a:lnSpc>
                <a:spcPct val="90000"/>
              </a:lnSpc>
            </a:pPr>
            <a:r>
              <a:rPr lang="nb-NO" sz="2800" smtClean="0">
                <a:latin typeface="Comic Sans MS" pitchFamily="66" charset="0"/>
              </a:rPr>
              <a:t>kjemikalier</a:t>
            </a:r>
          </a:p>
          <a:p>
            <a:pPr eaLnBrk="1" hangingPunct="1">
              <a:lnSpc>
                <a:spcPct val="90000"/>
              </a:lnSpc>
            </a:pPr>
            <a:r>
              <a:rPr lang="nb-NO" sz="2800" smtClean="0">
                <a:latin typeface="Comic Sans MS" pitchFamily="66" charset="0"/>
              </a:rPr>
              <a:t>støy</a:t>
            </a:r>
          </a:p>
          <a:p>
            <a:pPr eaLnBrk="1" hangingPunct="1">
              <a:lnSpc>
                <a:spcPct val="90000"/>
              </a:lnSpc>
            </a:pPr>
            <a:r>
              <a:rPr lang="nb-NO" sz="2800" smtClean="0">
                <a:latin typeface="Comic Sans MS" pitchFamily="66" charset="0"/>
              </a:rPr>
              <a:t>trivsel</a:t>
            </a:r>
          </a:p>
          <a:p>
            <a:pPr eaLnBrk="1" hangingPunct="1">
              <a:lnSpc>
                <a:spcPct val="90000"/>
              </a:lnSpc>
            </a:pPr>
            <a:r>
              <a:rPr lang="nb-NO" sz="2800" smtClean="0">
                <a:latin typeface="Comic Sans MS" pitchFamily="66" charset="0"/>
              </a:rPr>
              <a:t>arbeidsgiveransvar</a:t>
            </a:r>
          </a:p>
          <a:p>
            <a:pPr eaLnBrk="1" hangingPunct="1">
              <a:lnSpc>
                <a:spcPct val="90000"/>
              </a:lnSpc>
            </a:pPr>
            <a:r>
              <a:rPr lang="nb-NO" sz="2800" smtClean="0">
                <a:latin typeface="Comic Sans MS" pitchFamily="66" charset="0"/>
              </a:rPr>
              <a:t>opplæring</a:t>
            </a:r>
          </a:p>
          <a:p>
            <a:pPr eaLnBrk="1" hangingPunct="1">
              <a:lnSpc>
                <a:spcPct val="90000"/>
              </a:lnSpc>
            </a:pPr>
            <a:r>
              <a:rPr lang="nb-NO" sz="2800" smtClean="0">
                <a:latin typeface="Comic Sans MS" pitchFamily="66" charset="0"/>
              </a:rPr>
              <a:t>gode rutiner</a:t>
            </a:r>
          </a:p>
          <a:p>
            <a:pPr eaLnBrk="1" hangingPunct="1">
              <a:lnSpc>
                <a:spcPct val="90000"/>
              </a:lnSpc>
              <a:buFontTx/>
              <a:buNone/>
            </a:pPr>
            <a:endParaRPr lang="nb-NO" sz="2800" smtClean="0">
              <a:latin typeface="Comic Sans MS" pitchFamily="66" charset="0"/>
            </a:endParaRPr>
          </a:p>
        </p:txBody>
      </p:sp>
      <p:pic>
        <p:nvPicPr>
          <p:cNvPr id="9220" name="Picture 4"/>
          <p:cNvPicPr>
            <a:picLocks noChangeAspect="1" noChangeArrowheads="1"/>
          </p:cNvPicPr>
          <p:nvPr/>
        </p:nvPicPr>
        <p:blipFill>
          <a:blip r:embed="rId3" cstate="print"/>
          <a:srcRect/>
          <a:stretch>
            <a:fillRect/>
          </a:stretch>
        </p:blipFill>
        <p:spPr bwMode="auto">
          <a:xfrm>
            <a:off x="4643438" y="1989138"/>
            <a:ext cx="4267200" cy="2698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tel 1"/>
          <p:cNvSpPr>
            <a:spLocks noGrp="1"/>
          </p:cNvSpPr>
          <p:nvPr>
            <p:ph type="title"/>
          </p:nvPr>
        </p:nvSpPr>
        <p:spPr/>
        <p:txBody>
          <a:bodyPr/>
          <a:lstStyle/>
          <a:p>
            <a:pPr eaLnBrk="1" hangingPunct="1"/>
            <a:r>
              <a:rPr lang="nb-NO" smtClean="0">
                <a:latin typeface="Comic Sans MS" pitchFamily="66" charset="0"/>
              </a:rPr>
              <a:t>Lover og forskrifter</a:t>
            </a:r>
          </a:p>
        </p:txBody>
      </p:sp>
      <p:sp>
        <p:nvSpPr>
          <p:cNvPr id="10243" name="Plassholder for tekst 4"/>
          <p:cNvSpPr>
            <a:spLocks noGrp="1"/>
          </p:cNvSpPr>
          <p:nvPr>
            <p:ph type="body" idx="1"/>
          </p:nvPr>
        </p:nvSpPr>
        <p:spPr/>
        <p:txBody>
          <a:bodyPr/>
          <a:lstStyle/>
          <a:p>
            <a:pPr eaLnBrk="1" hangingPunct="1"/>
            <a:endParaRPr lang="nb-NO" smtClean="0"/>
          </a:p>
        </p:txBody>
      </p:sp>
      <p:pic>
        <p:nvPicPr>
          <p:cNvPr id="10244" name="Plassholder for innhold 3" descr="Enveiskjøring.jpg"/>
          <p:cNvPicPr>
            <a:picLocks noGrp="1" noChangeAspect="1"/>
          </p:cNvPicPr>
          <p:nvPr>
            <p:ph sz="half" idx="2"/>
          </p:nvPr>
        </p:nvPicPr>
        <p:blipFill>
          <a:blip r:embed="rId3" cstate="print"/>
          <a:srcRect/>
          <a:stretch>
            <a:fillRect/>
          </a:stretch>
        </p:blipFill>
        <p:spPr>
          <a:xfrm>
            <a:off x="357188" y="2500313"/>
            <a:ext cx="3660775" cy="3357562"/>
          </a:xfrm>
        </p:spPr>
      </p:pic>
      <p:sp>
        <p:nvSpPr>
          <p:cNvPr id="10245" name="Plassholder for tekst 5"/>
          <p:cNvSpPr>
            <a:spLocks noGrp="1"/>
          </p:cNvSpPr>
          <p:nvPr>
            <p:ph type="body" sz="quarter" idx="3"/>
          </p:nvPr>
        </p:nvSpPr>
        <p:spPr/>
        <p:txBody>
          <a:bodyPr/>
          <a:lstStyle/>
          <a:p>
            <a:pPr eaLnBrk="1" hangingPunct="1"/>
            <a:r>
              <a:rPr lang="nb-NO" smtClean="0">
                <a:latin typeface="Comic Sans MS" pitchFamily="66" charset="0"/>
              </a:rPr>
              <a:t>Regelverk</a:t>
            </a:r>
          </a:p>
        </p:txBody>
      </p:sp>
      <p:sp>
        <p:nvSpPr>
          <p:cNvPr id="10246" name="Plassholder for innhold 6"/>
          <p:cNvSpPr>
            <a:spLocks noGrp="1"/>
          </p:cNvSpPr>
          <p:nvPr>
            <p:ph sz="quarter" idx="4"/>
          </p:nvPr>
        </p:nvSpPr>
        <p:spPr/>
        <p:txBody>
          <a:bodyPr/>
          <a:lstStyle/>
          <a:p>
            <a:pPr eaLnBrk="1" hangingPunct="1"/>
            <a:r>
              <a:rPr lang="nb-NO" smtClean="0">
                <a:latin typeface="Comic Sans MS" pitchFamily="66" charset="0"/>
              </a:rPr>
              <a:t>Retningsvisende for hvordan vi ønsker at samfunnet skal fungere</a:t>
            </a:r>
          </a:p>
          <a:p>
            <a:pPr eaLnBrk="1" hangingPunct="1"/>
            <a:r>
              <a:rPr lang="nb-NO" smtClean="0">
                <a:latin typeface="Comic Sans MS" pitchFamily="66" charset="0"/>
              </a:rPr>
              <a:t>Endringer i lover og forskrifter kommer som følge av uønskede hendelser, og skal bidra til forbedringer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84213" y="333375"/>
            <a:ext cx="7772400" cy="685800"/>
          </a:xfrm>
        </p:spPr>
        <p:txBody>
          <a:bodyPr/>
          <a:lstStyle/>
          <a:p>
            <a:pPr eaLnBrk="1" hangingPunct="1">
              <a:defRPr/>
            </a:pPr>
            <a:r>
              <a:rPr lang="nb-NO" dirty="0" smtClean="0">
                <a:solidFill>
                  <a:schemeClr val="tx2">
                    <a:lumMod val="50000"/>
                  </a:schemeClr>
                </a:solidFill>
                <a:latin typeface="Comic Sans MS" pitchFamily="66" charset="0"/>
              </a:rPr>
              <a:t>HMS-lover:</a:t>
            </a:r>
          </a:p>
        </p:txBody>
      </p:sp>
      <p:sp>
        <p:nvSpPr>
          <p:cNvPr id="6147" name="Rectangle 3"/>
          <p:cNvSpPr>
            <a:spLocks noGrp="1" noChangeArrowheads="1"/>
          </p:cNvSpPr>
          <p:nvPr>
            <p:ph idx="1"/>
          </p:nvPr>
        </p:nvSpPr>
        <p:spPr>
          <a:xfrm>
            <a:off x="609600" y="1052513"/>
            <a:ext cx="8534400" cy="4876800"/>
          </a:xfrm>
        </p:spPr>
        <p:txBody>
          <a:bodyPr/>
          <a:lstStyle/>
          <a:p>
            <a:pPr eaLnBrk="1" hangingPunct="1">
              <a:lnSpc>
                <a:spcPct val="90000"/>
              </a:lnSpc>
              <a:defRPr/>
            </a:pPr>
            <a:r>
              <a:rPr lang="nb-NO" sz="2800" dirty="0" smtClean="0">
                <a:solidFill>
                  <a:schemeClr val="tx2">
                    <a:lumMod val="50000"/>
                  </a:schemeClr>
                </a:solidFill>
                <a:latin typeface="Comic Sans MS" pitchFamily="66" charset="0"/>
              </a:rPr>
              <a:t>Arbeidsmiljøloven</a:t>
            </a:r>
          </a:p>
          <a:p>
            <a:pPr eaLnBrk="1" hangingPunct="1">
              <a:lnSpc>
                <a:spcPct val="90000"/>
              </a:lnSpc>
              <a:defRPr/>
            </a:pPr>
            <a:r>
              <a:rPr lang="nb-NO" sz="2800" dirty="0" smtClean="0">
                <a:solidFill>
                  <a:schemeClr val="tx2">
                    <a:lumMod val="50000"/>
                  </a:schemeClr>
                </a:solidFill>
                <a:latin typeface="Comic Sans MS" pitchFamily="66" charset="0"/>
              </a:rPr>
              <a:t>Lov om tilsyn med elektriske anlegg og utstyr</a:t>
            </a:r>
          </a:p>
          <a:p>
            <a:pPr eaLnBrk="1" hangingPunct="1">
              <a:lnSpc>
                <a:spcPct val="90000"/>
              </a:lnSpc>
              <a:defRPr/>
            </a:pPr>
            <a:r>
              <a:rPr lang="nb-NO" sz="2800" dirty="0" smtClean="0">
                <a:solidFill>
                  <a:schemeClr val="tx2">
                    <a:lumMod val="50000"/>
                  </a:schemeClr>
                </a:solidFill>
                <a:latin typeface="Comic Sans MS" pitchFamily="66" charset="0"/>
              </a:rPr>
              <a:t>Brann- og eksplosjonsvernloven</a:t>
            </a:r>
          </a:p>
          <a:p>
            <a:pPr eaLnBrk="1" hangingPunct="1">
              <a:lnSpc>
                <a:spcPct val="90000"/>
              </a:lnSpc>
              <a:defRPr/>
            </a:pPr>
            <a:r>
              <a:rPr lang="nb-NO" sz="2800" dirty="0" smtClean="0">
                <a:solidFill>
                  <a:schemeClr val="tx2">
                    <a:lumMod val="50000"/>
                  </a:schemeClr>
                </a:solidFill>
                <a:latin typeface="Comic Sans MS" pitchFamily="66" charset="0"/>
              </a:rPr>
              <a:t>Produktkontrolloven </a:t>
            </a:r>
          </a:p>
          <a:p>
            <a:pPr eaLnBrk="1" hangingPunct="1">
              <a:lnSpc>
                <a:spcPct val="90000"/>
              </a:lnSpc>
              <a:defRPr/>
            </a:pPr>
            <a:r>
              <a:rPr lang="nb-NO" sz="2800" dirty="0" smtClean="0">
                <a:solidFill>
                  <a:schemeClr val="tx2">
                    <a:lumMod val="50000"/>
                  </a:schemeClr>
                </a:solidFill>
                <a:latin typeface="Comic Sans MS" pitchFamily="66" charset="0"/>
              </a:rPr>
              <a:t>Forurensningsloven</a:t>
            </a:r>
          </a:p>
          <a:p>
            <a:pPr eaLnBrk="1" hangingPunct="1">
              <a:lnSpc>
                <a:spcPct val="90000"/>
              </a:lnSpc>
              <a:defRPr/>
            </a:pPr>
            <a:r>
              <a:rPr lang="nb-NO" sz="2800" dirty="0" smtClean="0">
                <a:solidFill>
                  <a:schemeClr val="tx2">
                    <a:lumMod val="50000"/>
                  </a:schemeClr>
                </a:solidFill>
                <a:latin typeface="Comic Sans MS" pitchFamily="66" charset="0"/>
              </a:rPr>
              <a:t>Sivilforsvarsloven</a:t>
            </a:r>
          </a:p>
          <a:p>
            <a:pPr eaLnBrk="1" hangingPunct="1">
              <a:lnSpc>
                <a:spcPct val="90000"/>
              </a:lnSpc>
              <a:defRPr/>
            </a:pPr>
            <a:r>
              <a:rPr lang="nb-NO" sz="2800" dirty="0" smtClean="0">
                <a:solidFill>
                  <a:schemeClr val="tx2">
                    <a:lumMod val="50000"/>
                  </a:schemeClr>
                </a:solidFill>
                <a:latin typeface="Comic Sans MS" pitchFamily="66" charset="0"/>
              </a:rPr>
              <a:t>Genteknologiloven</a:t>
            </a:r>
          </a:p>
          <a:p>
            <a:pPr eaLnBrk="1" hangingPunct="1">
              <a:lnSpc>
                <a:spcPct val="90000"/>
              </a:lnSpc>
              <a:defRPr/>
            </a:pPr>
            <a:r>
              <a:rPr lang="nb-NO" sz="2800" dirty="0" smtClean="0">
                <a:solidFill>
                  <a:schemeClr val="tx2">
                    <a:lumMod val="50000"/>
                  </a:schemeClr>
                </a:solidFill>
                <a:latin typeface="Comic Sans MS" pitchFamily="66" charset="0"/>
              </a:rPr>
              <a:t>Strålevernloven</a:t>
            </a:r>
          </a:p>
          <a:p>
            <a:pPr eaLnBrk="1" hangingPunct="1">
              <a:lnSpc>
                <a:spcPct val="80000"/>
              </a:lnSpc>
              <a:buFontTx/>
              <a:buNone/>
              <a:defRPr/>
            </a:pPr>
            <a:r>
              <a:rPr lang="nb-NO" sz="2800" dirty="0" smtClean="0">
                <a:solidFill>
                  <a:schemeClr val="tx2">
                    <a:lumMod val="50000"/>
                  </a:schemeClr>
                </a:solidFill>
                <a:latin typeface="Comic Sans MS" pitchFamily="66" charset="0"/>
              </a:rPr>
              <a:t>Alle med underliggende forskrifter </a:t>
            </a:r>
          </a:p>
        </p:txBody>
      </p:sp>
      <p:sp>
        <p:nvSpPr>
          <p:cNvPr id="11266" name="Plassholder for lysbildenummer 3"/>
          <p:cNvSpPr>
            <a:spLocks noGrp="1"/>
          </p:cNvSpPr>
          <p:nvPr>
            <p:ph type="sldNum" sz="quarter" idx="12"/>
          </p:nvPr>
        </p:nvSpPr>
        <p:spPr>
          <a:xfrm>
            <a:off x="457200" y="6356350"/>
            <a:ext cx="2133600" cy="365125"/>
          </a:xfrm>
        </p:spPr>
        <p:txBody>
          <a:bodyPr/>
          <a:lstStyle/>
          <a:p>
            <a:pPr algn="l">
              <a:defRPr/>
            </a:pPr>
            <a:fld id="{B657EE57-E3C8-4C9D-9211-F6325B9EEBED}" type="slidenum">
              <a:rPr lang="nb-NO">
                <a:solidFill>
                  <a:schemeClr val="tx2">
                    <a:lumMod val="50000"/>
                  </a:schemeClr>
                </a:solidFill>
                <a:latin typeface="Times New Roman" pitchFamily="18" charset="0"/>
              </a:rPr>
              <a:pPr algn="l">
                <a:defRPr/>
              </a:pPr>
              <a:t>9</a:t>
            </a:fld>
            <a:endParaRPr lang="nb-NO" dirty="0">
              <a:solidFill>
                <a:schemeClr val="tx2">
                  <a:lumMod val="50000"/>
                </a:schemeClr>
              </a:solidFill>
              <a:latin typeface="Times New Roman" pitchFamily="18" charset="0"/>
            </a:endParaRPr>
          </a:p>
        </p:txBody>
      </p:sp>
      <p:sp>
        <p:nvSpPr>
          <p:cNvPr id="6149" name="Rectangle 5"/>
          <p:cNvSpPr>
            <a:spLocks noChangeArrowheads="1"/>
          </p:cNvSpPr>
          <p:nvPr/>
        </p:nvSpPr>
        <p:spPr bwMode="auto">
          <a:xfrm>
            <a:off x="5003800" y="4149725"/>
            <a:ext cx="3200400" cy="685800"/>
          </a:xfrm>
          <a:prstGeom prst="rect">
            <a:avLst/>
          </a:prstGeom>
          <a:noFill/>
          <a:ln w="3175">
            <a:noFill/>
            <a:miter lim="800000"/>
            <a:headEnd/>
            <a:tailEnd/>
          </a:ln>
        </p:spPr>
        <p:txBody>
          <a:bodyPr wrap="none" anchor="ctr"/>
          <a:lstStyle/>
          <a:p>
            <a:pPr algn="ctr" eaLnBrk="0" hangingPunct="0">
              <a:defRPr/>
            </a:pPr>
            <a:r>
              <a:rPr lang="nb-NO" i="1" dirty="0">
                <a:solidFill>
                  <a:schemeClr val="tx2">
                    <a:lumMod val="50000"/>
                  </a:schemeClr>
                </a:solidFill>
              </a:rPr>
              <a:t>            </a:t>
            </a:r>
            <a:r>
              <a:rPr lang="nb-NO" dirty="0">
                <a:solidFill>
                  <a:schemeClr val="tx2">
                    <a:lumMod val="50000"/>
                  </a:schemeClr>
                </a:solidFill>
                <a:latin typeface="Comic Sans MS" pitchFamily="66" charset="0"/>
              </a:rPr>
              <a:t>Uaktuelt på gårdsbruk</a:t>
            </a:r>
          </a:p>
        </p:txBody>
      </p:sp>
      <p:sp>
        <p:nvSpPr>
          <p:cNvPr id="6150" name="Line 6"/>
          <p:cNvSpPr>
            <a:spLocks noChangeShapeType="1"/>
          </p:cNvSpPr>
          <p:nvPr/>
        </p:nvSpPr>
        <p:spPr bwMode="auto">
          <a:xfrm flipH="1">
            <a:off x="4714875" y="3786188"/>
            <a:ext cx="228600" cy="0"/>
          </a:xfrm>
          <a:prstGeom prst="line">
            <a:avLst/>
          </a:prstGeom>
          <a:noFill/>
          <a:ln w="9525">
            <a:solidFill>
              <a:schemeClr val="tx1"/>
            </a:solidFill>
            <a:round/>
            <a:headEnd/>
            <a:tailEnd type="triangle" w="med" len="med"/>
          </a:ln>
        </p:spPr>
        <p:txBody>
          <a:bodyPr wrap="none" anchor="ctr"/>
          <a:lstStyle/>
          <a:p>
            <a:pPr>
              <a:defRPr/>
            </a:pPr>
            <a:endParaRPr lang="nb-NO" dirty="0">
              <a:solidFill>
                <a:schemeClr val="tx2">
                  <a:lumMod val="50000"/>
                </a:schemeClr>
              </a:solidFill>
            </a:endParaRPr>
          </a:p>
        </p:txBody>
      </p:sp>
      <p:sp>
        <p:nvSpPr>
          <p:cNvPr id="6151" name="Line 7"/>
          <p:cNvSpPr>
            <a:spLocks noChangeShapeType="1"/>
          </p:cNvSpPr>
          <p:nvPr/>
        </p:nvSpPr>
        <p:spPr bwMode="auto">
          <a:xfrm flipH="1">
            <a:off x="4714875" y="4214813"/>
            <a:ext cx="228600" cy="0"/>
          </a:xfrm>
          <a:prstGeom prst="line">
            <a:avLst/>
          </a:prstGeom>
          <a:noFill/>
          <a:ln w="9525">
            <a:solidFill>
              <a:schemeClr val="tx1"/>
            </a:solidFill>
            <a:round/>
            <a:headEnd/>
            <a:tailEnd type="triangle" w="med" len="med"/>
          </a:ln>
        </p:spPr>
        <p:txBody>
          <a:bodyPr wrap="none" anchor="ctr"/>
          <a:lstStyle/>
          <a:p>
            <a:pPr>
              <a:defRPr/>
            </a:pPr>
            <a:endParaRPr lang="nb-NO" dirty="0">
              <a:solidFill>
                <a:schemeClr val="tx2">
                  <a:lumMod val="50000"/>
                </a:schemeClr>
              </a:solidFill>
            </a:endParaRPr>
          </a:p>
        </p:txBody>
      </p:sp>
      <p:sp>
        <p:nvSpPr>
          <p:cNvPr id="6152" name="Rectangle 8"/>
          <p:cNvSpPr>
            <a:spLocks noChangeArrowheads="1"/>
          </p:cNvSpPr>
          <p:nvPr/>
        </p:nvSpPr>
        <p:spPr bwMode="auto">
          <a:xfrm>
            <a:off x="5292725" y="2928938"/>
            <a:ext cx="2667000" cy="500062"/>
          </a:xfrm>
          <a:prstGeom prst="rect">
            <a:avLst/>
          </a:prstGeom>
          <a:noFill/>
          <a:ln w="9525">
            <a:noFill/>
            <a:miter lim="800000"/>
            <a:headEnd/>
            <a:tailEnd/>
          </a:ln>
        </p:spPr>
        <p:txBody>
          <a:bodyPr wrap="none" anchor="ctr"/>
          <a:lstStyle/>
          <a:p>
            <a:pPr algn="ctr" eaLnBrk="0" hangingPunct="0">
              <a:defRPr/>
            </a:pPr>
            <a:r>
              <a:rPr lang="nb-NO" dirty="0">
                <a:solidFill>
                  <a:schemeClr val="tx2">
                    <a:lumMod val="50000"/>
                  </a:schemeClr>
                </a:solidFill>
                <a:latin typeface="Comic Sans MS" pitchFamily="66" charset="0"/>
              </a:rPr>
              <a:t>(I KSL under planteprod./miljøplan )</a:t>
            </a:r>
          </a:p>
        </p:txBody>
      </p:sp>
      <p:sp>
        <p:nvSpPr>
          <p:cNvPr id="6154" name="Line 10"/>
          <p:cNvSpPr>
            <a:spLocks noChangeShapeType="1"/>
          </p:cNvSpPr>
          <p:nvPr/>
        </p:nvSpPr>
        <p:spPr bwMode="auto">
          <a:xfrm flipH="1">
            <a:off x="4714875" y="4572000"/>
            <a:ext cx="228600" cy="0"/>
          </a:xfrm>
          <a:prstGeom prst="line">
            <a:avLst/>
          </a:prstGeom>
          <a:noFill/>
          <a:ln w="9525">
            <a:solidFill>
              <a:schemeClr val="tx1"/>
            </a:solidFill>
            <a:round/>
            <a:headEnd/>
            <a:tailEnd type="triangle" w="med" len="med"/>
          </a:ln>
        </p:spPr>
        <p:txBody>
          <a:bodyPr wrap="none" anchor="ctr"/>
          <a:lstStyle/>
          <a:p>
            <a:pPr>
              <a:defRPr/>
            </a:pPr>
            <a:endParaRPr lang="nb-NO" dirty="0">
              <a:solidFill>
                <a:schemeClr val="tx2">
                  <a:lumMod val="50000"/>
                </a:schemeClr>
              </a:solidFill>
            </a:endParaRPr>
          </a:p>
        </p:txBody>
      </p:sp>
      <p:sp>
        <p:nvSpPr>
          <p:cNvPr id="6155" name="Rectangle 11"/>
          <p:cNvSpPr>
            <a:spLocks noChangeArrowheads="1"/>
          </p:cNvSpPr>
          <p:nvPr/>
        </p:nvSpPr>
        <p:spPr bwMode="auto">
          <a:xfrm>
            <a:off x="5364163" y="2571750"/>
            <a:ext cx="2667000" cy="285750"/>
          </a:xfrm>
          <a:prstGeom prst="rect">
            <a:avLst/>
          </a:prstGeom>
          <a:noFill/>
          <a:ln w="9525">
            <a:noFill/>
            <a:miter lim="800000"/>
            <a:headEnd/>
            <a:tailEnd/>
          </a:ln>
        </p:spPr>
        <p:txBody>
          <a:bodyPr wrap="none" anchor="ctr"/>
          <a:lstStyle/>
          <a:p>
            <a:pPr algn="ctr" eaLnBrk="0" hangingPunct="0">
              <a:defRPr/>
            </a:pPr>
            <a:r>
              <a:rPr lang="nb-NO" dirty="0">
                <a:solidFill>
                  <a:schemeClr val="tx2">
                    <a:lumMod val="50000"/>
                  </a:schemeClr>
                </a:solidFill>
                <a:latin typeface="Comic Sans MS" pitchFamily="66" charset="0"/>
              </a:rPr>
              <a:t>(f.eks., Inn på tunet )</a:t>
            </a:r>
          </a:p>
        </p:txBody>
      </p:sp>
      <p:sp>
        <p:nvSpPr>
          <p:cNvPr id="11276" name="Line 12"/>
          <p:cNvSpPr>
            <a:spLocks noChangeShapeType="1"/>
          </p:cNvSpPr>
          <p:nvPr/>
        </p:nvSpPr>
        <p:spPr bwMode="auto">
          <a:xfrm>
            <a:off x="357188" y="2928938"/>
            <a:ext cx="8353425" cy="0"/>
          </a:xfrm>
          <a:prstGeom prst="line">
            <a:avLst/>
          </a:prstGeom>
          <a:noFill/>
          <a:ln w="9525">
            <a:solidFill>
              <a:schemeClr val="tx1"/>
            </a:solidFill>
            <a:round/>
            <a:headEnd/>
            <a:tailEnd/>
          </a:ln>
        </p:spPr>
        <p:txBody>
          <a:bodyPr/>
          <a:lstStyle/>
          <a:p>
            <a:pPr>
              <a:defRPr/>
            </a:pPr>
            <a:endParaRPr lang="nb-NO" dirty="0">
              <a:solidFill>
                <a:schemeClr val="tx2">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1276"/>
                                        </p:tgtEl>
                                        <p:attrNameLst>
                                          <p:attrName>style.visibility</p:attrName>
                                        </p:attrNameLst>
                                      </p:cBhvr>
                                      <p:to>
                                        <p:strVal val="visible"/>
                                      </p:to>
                                    </p:set>
                                    <p:animEffect transition="in" filter="box(in)">
                                      <p:cBhvr>
                                        <p:cTn id="31" dur="500"/>
                                        <p:tgtEl>
                                          <p:spTgt spid="1127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147">
                                            <p:txEl>
                                              <p:pRg st="4" end="4"/>
                                            </p:txEl>
                                          </p:spTgt>
                                        </p:tgtEl>
                                        <p:attrNameLst>
                                          <p:attrName>style.visibility</p:attrName>
                                        </p:attrNameLst>
                                      </p:cBhvr>
                                      <p:to>
                                        <p:strVal val="visible"/>
                                      </p:to>
                                    </p:set>
                                    <p:anim calcmode="lin" valueType="num">
                                      <p:cBhvr additive="base">
                                        <p:cTn id="36"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147">
                                            <p:txEl>
                                              <p:pRg st="5" end="5"/>
                                            </p:txEl>
                                          </p:spTgt>
                                        </p:tgtEl>
                                        <p:attrNameLst>
                                          <p:attrName>style.visibility</p:attrName>
                                        </p:attrNameLst>
                                      </p:cBhvr>
                                      <p:to>
                                        <p:strVal val="visible"/>
                                      </p:to>
                                    </p:set>
                                    <p:anim calcmode="lin" valueType="num">
                                      <p:cBhvr additive="base">
                                        <p:cTn id="42" dur="5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1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6147">
                                            <p:txEl>
                                              <p:pRg st="6" end="6"/>
                                            </p:txEl>
                                          </p:spTgt>
                                        </p:tgtEl>
                                        <p:attrNameLst>
                                          <p:attrName>style.visibility</p:attrName>
                                        </p:attrNameLst>
                                      </p:cBhvr>
                                      <p:to>
                                        <p:strVal val="visible"/>
                                      </p:to>
                                    </p:set>
                                    <p:anim calcmode="lin" valueType="num">
                                      <p:cBhvr additive="base">
                                        <p:cTn id="48" dur="5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147">
                                            <p:txEl>
                                              <p:pRg st="7" end="7"/>
                                            </p:txEl>
                                          </p:spTgt>
                                        </p:tgtEl>
                                        <p:attrNameLst>
                                          <p:attrName>style.visibility</p:attrName>
                                        </p:attrNameLst>
                                      </p:cBhvr>
                                      <p:to>
                                        <p:strVal val="visible"/>
                                      </p:to>
                                    </p:set>
                                    <p:anim calcmode="lin" valueType="num">
                                      <p:cBhvr additive="base">
                                        <p:cTn id="54" dur="500" fill="hold"/>
                                        <p:tgtEl>
                                          <p:spTgt spid="6147">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61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6147">
                                            <p:txEl>
                                              <p:pRg st="8" end="8"/>
                                            </p:txEl>
                                          </p:spTgt>
                                        </p:tgtEl>
                                        <p:attrNameLst>
                                          <p:attrName>style.visibility</p:attrName>
                                        </p:attrNameLst>
                                      </p:cBhvr>
                                      <p:to>
                                        <p:strVal val="visible"/>
                                      </p:to>
                                    </p:set>
                                    <p:anim calcmode="lin" valueType="num">
                                      <p:cBhvr additive="base">
                                        <p:cTn id="60" dur="500" fill="hold"/>
                                        <p:tgtEl>
                                          <p:spTgt spid="6147">
                                            <p:txEl>
                                              <p:pRg st="8" end="8"/>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614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6152"/>
                                        </p:tgtEl>
                                        <p:attrNameLst>
                                          <p:attrName>style.visibility</p:attrName>
                                        </p:attrNameLst>
                                      </p:cBhvr>
                                      <p:to>
                                        <p:strVal val="visible"/>
                                      </p:to>
                                    </p:set>
                                    <p:animEffect transition="in" filter="box(in)">
                                      <p:cBhvr>
                                        <p:cTn id="66" dur="500"/>
                                        <p:tgtEl>
                                          <p:spTgt spid="6152"/>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6149"/>
                                        </p:tgtEl>
                                        <p:attrNameLst>
                                          <p:attrName>style.visibility</p:attrName>
                                        </p:attrNameLst>
                                      </p:cBhvr>
                                      <p:to>
                                        <p:strVal val="visible"/>
                                      </p:to>
                                    </p:set>
                                    <p:animEffect transition="in" filter="box(in)">
                                      <p:cBhvr>
                                        <p:cTn id="69" dur="500"/>
                                        <p:tgtEl>
                                          <p:spTgt spid="6149"/>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6155"/>
                                        </p:tgtEl>
                                        <p:attrNameLst>
                                          <p:attrName>style.visibility</p:attrName>
                                        </p:attrNameLst>
                                      </p:cBhvr>
                                      <p:to>
                                        <p:strVal val="visible"/>
                                      </p:to>
                                    </p:set>
                                    <p:animEffect transition="in" filter="box(in)">
                                      <p:cBhvr>
                                        <p:cTn id="72" dur="500"/>
                                        <p:tgtEl>
                                          <p:spTgt spid="6155"/>
                                        </p:tgtEl>
                                      </p:cBhvr>
                                    </p:animEffect>
                                  </p:childTnLst>
                                </p:cTn>
                              </p:par>
                              <p:par>
                                <p:cTn id="73" presetID="4" presetClass="entr" presetSubtype="16" fill="hold" nodeType="withEffect">
                                  <p:stCondLst>
                                    <p:cond delay="0"/>
                                  </p:stCondLst>
                                  <p:childTnLst>
                                    <p:set>
                                      <p:cBhvr>
                                        <p:cTn id="74" dur="1" fill="hold">
                                          <p:stCondLst>
                                            <p:cond delay="0"/>
                                          </p:stCondLst>
                                        </p:cTn>
                                        <p:tgtEl>
                                          <p:spTgt spid="6150"/>
                                        </p:tgtEl>
                                        <p:attrNameLst>
                                          <p:attrName>style.visibility</p:attrName>
                                        </p:attrNameLst>
                                      </p:cBhvr>
                                      <p:to>
                                        <p:strVal val="visible"/>
                                      </p:to>
                                    </p:set>
                                    <p:animEffect transition="in" filter="box(in)">
                                      <p:cBhvr>
                                        <p:cTn id="75" dur="500"/>
                                        <p:tgtEl>
                                          <p:spTgt spid="6150"/>
                                        </p:tgtEl>
                                      </p:cBhvr>
                                    </p:animEffect>
                                  </p:childTnLst>
                                </p:cTn>
                              </p:par>
                              <p:par>
                                <p:cTn id="76" presetID="4" presetClass="entr" presetSubtype="16" fill="hold" nodeType="withEffect">
                                  <p:stCondLst>
                                    <p:cond delay="0"/>
                                  </p:stCondLst>
                                  <p:childTnLst>
                                    <p:set>
                                      <p:cBhvr>
                                        <p:cTn id="77" dur="1" fill="hold">
                                          <p:stCondLst>
                                            <p:cond delay="0"/>
                                          </p:stCondLst>
                                        </p:cTn>
                                        <p:tgtEl>
                                          <p:spTgt spid="6151"/>
                                        </p:tgtEl>
                                        <p:attrNameLst>
                                          <p:attrName>style.visibility</p:attrName>
                                        </p:attrNameLst>
                                      </p:cBhvr>
                                      <p:to>
                                        <p:strVal val="visible"/>
                                      </p:to>
                                    </p:set>
                                    <p:animEffect transition="in" filter="box(in)">
                                      <p:cBhvr>
                                        <p:cTn id="78" dur="500"/>
                                        <p:tgtEl>
                                          <p:spTgt spid="6151"/>
                                        </p:tgtEl>
                                      </p:cBhvr>
                                    </p:animEffect>
                                  </p:childTnLst>
                                </p:cTn>
                              </p:par>
                              <p:par>
                                <p:cTn id="79" presetID="4" presetClass="entr" presetSubtype="16" fill="hold" nodeType="withEffect">
                                  <p:stCondLst>
                                    <p:cond delay="0"/>
                                  </p:stCondLst>
                                  <p:childTnLst>
                                    <p:set>
                                      <p:cBhvr>
                                        <p:cTn id="80" dur="1" fill="hold">
                                          <p:stCondLst>
                                            <p:cond delay="0"/>
                                          </p:stCondLst>
                                        </p:cTn>
                                        <p:tgtEl>
                                          <p:spTgt spid="6154"/>
                                        </p:tgtEl>
                                        <p:attrNameLst>
                                          <p:attrName>style.visibility</p:attrName>
                                        </p:attrNameLst>
                                      </p:cBhvr>
                                      <p:to>
                                        <p:strVal val="visible"/>
                                      </p:to>
                                    </p:set>
                                    <p:animEffect transition="in" filter="box(in)">
                                      <p:cBhvr>
                                        <p:cTn id="81"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6149" grpId="0" autoUpdateAnimBg="0"/>
      <p:bldP spid="6152" grpId="0" autoUpdateAnimBg="0"/>
      <p:bldP spid="6155" grpId="0" autoUpdateAnimBg="0"/>
    </p:bldLst>
  </p:timing>
</p:sld>
</file>

<file path=ppt/theme/theme1.xml><?xml version="1.0" encoding="utf-8"?>
<a:theme xmlns:a="http://schemas.openxmlformats.org/drawingml/2006/main" name="PHMS lysark sept.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3798</TotalTime>
  <Words>982</Words>
  <Application>Microsoft Office PowerPoint</Application>
  <PresentationFormat>Skjermfremvisning (4:3)</PresentationFormat>
  <Paragraphs>122</Paragraphs>
  <Slides>23</Slides>
  <Notes>23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23</vt:i4>
      </vt:variant>
    </vt:vector>
  </HeadingPairs>
  <TitlesOfParts>
    <vt:vector size="28" baseType="lpstr">
      <vt:lpstr>Arial</vt:lpstr>
      <vt:lpstr>Times New Roman</vt:lpstr>
      <vt:lpstr>Calibri</vt:lpstr>
      <vt:lpstr>Comic Sans MS</vt:lpstr>
      <vt:lpstr>PHMS lysark sept.09</vt:lpstr>
      <vt:lpstr>Lysbilde 1</vt:lpstr>
      <vt:lpstr>Lysbilde 2</vt:lpstr>
      <vt:lpstr>HELSE MILJØ OG SIKKERHET. ER DET VIKTIG?</vt:lpstr>
      <vt:lpstr>Lysbilde 4</vt:lpstr>
      <vt:lpstr>Lysbilde 5</vt:lpstr>
      <vt:lpstr>Lysbilde 6</vt:lpstr>
      <vt:lpstr>HMS er et praktisk fag!!!!</vt:lpstr>
      <vt:lpstr>Lover og forskrifter</vt:lpstr>
      <vt:lpstr>HMS-lover:</vt:lpstr>
      <vt:lpstr>Lysbilde 10</vt:lpstr>
      <vt:lpstr>Lysbilde 11</vt:lpstr>
      <vt:lpstr>Lysbilde 12</vt:lpstr>
      <vt:lpstr>Lysbilde 13</vt:lpstr>
      <vt:lpstr>Støv i landbruket</vt:lpstr>
      <vt:lpstr>Verneutstyr.  Er det viktig ?</vt:lpstr>
      <vt:lpstr>Lysbilde 16</vt:lpstr>
      <vt:lpstr>Lysbilde 17</vt:lpstr>
      <vt:lpstr>Lysbilde 18</vt:lpstr>
      <vt:lpstr>Eksempler på uheldige situasjoner i landbruket..</vt:lpstr>
      <vt:lpstr>Lysbilde 20</vt:lpstr>
      <vt:lpstr>Farlige maskiner……….</vt:lpstr>
      <vt:lpstr>Fallfarer……………</vt:lpstr>
      <vt:lpstr>Hvor skjer ulykkene…?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Bruker</dc:creator>
  <cp:lastModifiedBy>Solveig Skogs</cp:lastModifiedBy>
  <cp:revision>382</cp:revision>
  <dcterms:created xsi:type="dcterms:W3CDTF">2005-09-23T13:07:02Z</dcterms:created>
  <dcterms:modified xsi:type="dcterms:W3CDTF">2012-09-11T07:20:15Z</dcterms:modified>
</cp:coreProperties>
</file>