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2.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3.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4.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5.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6.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27.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8.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29.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0.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1.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3.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64" r:id="rId2"/>
    <p:sldMasterId id="2147483876" r:id="rId3"/>
    <p:sldMasterId id="2147484001" r:id="rId4"/>
    <p:sldMasterId id="2147484140" r:id="rId5"/>
    <p:sldMasterId id="2147484153" r:id="rId6"/>
    <p:sldMasterId id="2147484166" r:id="rId7"/>
    <p:sldMasterId id="2147484179" r:id="rId8"/>
    <p:sldMasterId id="2147484192" r:id="rId9"/>
    <p:sldMasterId id="2147484205" r:id="rId10"/>
    <p:sldMasterId id="2147484218" r:id="rId11"/>
    <p:sldMasterId id="2147484231" r:id="rId12"/>
    <p:sldMasterId id="2147484244" r:id="rId13"/>
    <p:sldMasterId id="2147484257" r:id="rId14"/>
    <p:sldMasterId id="2147484270" r:id="rId15"/>
    <p:sldMasterId id="2147484564" r:id="rId16"/>
    <p:sldMasterId id="2147484576" r:id="rId17"/>
    <p:sldMasterId id="2147485983" r:id="rId18"/>
    <p:sldMasterId id="2147485995" r:id="rId19"/>
    <p:sldMasterId id="2147486007" r:id="rId20"/>
    <p:sldMasterId id="2147486019" r:id="rId21"/>
    <p:sldMasterId id="2147486031" r:id="rId22"/>
    <p:sldMasterId id="2147486043" r:id="rId23"/>
    <p:sldMasterId id="2147486055" r:id="rId24"/>
    <p:sldMasterId id="2147486067" r:id="rId25"/>
    <p:sldMasterId id="2147486079" r:id="rId26"/>
    <p:sldMasterId id="2147486103" r:id="rId27"/>
    <p:sldMasterId id="2147486127" r:id="rId28"/>
    <p:sldMasterId id="2147486142" r:id="rId29"/>
    <p:sldMasterId id="2147486157" r:id="rId30"/>
    <p:sldMasterId id="2147486172" r:id="rId31"/>
    <p:sldMasterId id="2147486184" r:id="rId32"/>
    <p:sldMasterId id="2147486200" r:id="rId33"/>
    <p:sldMasterId id="2147487340" r:id="rId34"/>
  </p:sldMasterIdLst>
  <p:notesMasterIdLst>
    <p:notesMasterId r:id="rId68"/>
  </p:notesMasterIdLst>
  <p:sldIdLst>
    <p:sldId id="260" r:id="rId35"/>
    <p:sldId id="291" r:id="rId36"/>
    <p:sldId id="294" r:id="rId37"/>
    <p:sldId id="279" r:id="rId38"/>
    <p:sldId id="298" r:id="rId39"/>
    <p:sldId id="268" r:id="rId40"/>
    <p:sldId id="276" r:id="rId41"/>
    <p:sldId id="309" r:id="rId42"/>
    <p:sldId id="317" r:id="rId43"/>
    <p:sldId id="316" r:id="rId44"/>
    <p:sldId id="300" r:id="rId45"/>
    <p:sldId id="299" r:id="rId46"/>
    <p:sldId id="301" r:id="rId47"/>
    <p:sldId id="302" r:id="rId48"/>
    <p:sldId id="303" r:id="rId49"/>
    <p:sldId id="270" r:id="rId50"/>
    <p:sldId id="304" r:id="rId51"/>
    <p:sldId id="305" r:id="rId52"/>
    <p:sldId id="307" r:id="rId53"/>
    <p:sldId id="308" r:id="rId54"/>
    <p:sldId id="306" r:id="rId55"/>
    <p:sldId id="310" r:id="rId56"/>
    <p:sldId id="311" r:id="rId57"/>
    <p:sldId id="312" r:id="rId58"/>
    <p:sldId id="315" r:id="rId59"/>
    <p:sldId id="314" r:id="rId60"/>
    <p:sldId id="296" r:id="rId61"/>
    <p:sldId id="293" r:id="rId62"/>
    <p:sldId id="295" r:id="rId63"/>
    <p:sldId id="297" r:id="rId64"/>
    <p:sldId id="292" r:id="rId65"/>
    <p:sldId id="269" r:id="rId66"/>
    <p:sldId id="313" r:id="rId67"/>
  </p:sldIdLst>
  <p:sldSz cx="9144000" cy="6858000" type="screen4x3"/>
  <p:notesSz cx="6669088" cy="9928225"/>
  <p:defaultTex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6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8" charset="-128"/>
        <a:cs typeface="+mn-cs"/>
      </a:defRPr>
    </a:lvl5pPr>
    <a:lvl6pPr marL="2286000" algn="l" defTabSz="914400" rtl="0" eaLnBrk="1" latinLnBrk="0" hangingPunct="1">
      <a:defRPr sz="2400" kern="1200">
        <a:solidFill>
          <a:schemeClr val="tx1"/>
        </a:solidFill>
        <a:latin typeface="Arial" charset="0"/>
        <a:ea typeface="ヒラギノ角ゴ Pro W3" pitchFamily="-68" charset="-128"/>
        <a:cs typeface="+mn-cs"/>
      </a:defRPr>
    </a:lvl6pPr>
    <a:lvl7pPr marL="2743200" algn="l" defTabSz="914400" rtl="0" eaLnBrk="1" latinLnBrk="0" hangingPunct="1">
      <a:defRPr sz="2400" kern="1200">
        <a:solidFill>
          <a:schemeClr val="tx1"/>
        </a:solidFill>
        <a:latin typeface="Arial" charset="0"/>
        <a:ea typeface="ヒラギノ角ゴ Pro W3" pitchFamily="-68" charset="-128"/>
        <a:cs typeface="+mn-cs"/>
      </a:defRPr>
    </a:lvl7pPr>
    <a:lvl8pPr marL="3200400" algn="l" defTabSz="914400" rtl="0" eaLnBrk="1" latinLnBrk="0" hangingPunct="1">
      <a:defRPr sz="2400" kern="1200">
        <a:solidFill>
          <a:schemeClr val="tx1"/>
        </a:solidFill>
        <a:latin typeface="Arial" charset="0"/>
        <a:ea typeface="ヒラギノ角ゴ Pro W3" pitchFamily="-68" charset="-128"/>
        <a:cs typeface="+mn-cs"/>
      </a:defRPr>
    </a:lvl8pPr>
    <a:lvl9pPr marL="3657600" algn="l" defTabSz="914400" rtl="0" eaLnBrk="1" latinLnBrk="0" hangingPunct="1">
      <a:defRPr sz="2400" kern="1200">
        <a:solidFill>
          <a:schemeClr val="tx1"/>
        </a:solidFill>
        <a:latin typeface="Arial" charset="0"/>
        <a:ea typeface="ヒラギノ角ゴ Pro W3" pitchFamily="-6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024"/>
    <a:srgbClr val="B1D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52" autoAdjust="0"/>
  </p:normalViewPr>
  <p:slideViewPr>
    <p:cSldViewPr>
      <p:cViewPr varScale="1">
        <p:scale>
          <a:sx n="61" d="100"/>
          <a:sy n="61" d="100"/>
        </p:scale>
        <p:origin x="-1350" y="-90"/>
      </p:cViewPr>
      <p:guideLst>
        <p:guide orient="horz" pos="41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61" Type="http://schemas.openxmlformats.org/officeDocument/2006/relationships/slide" Target="slides/slide2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657" b="1" i="0" u="none" strike="noStrike" baseline="0">
                <a:solidFill>
                  <a:srgbClr val="FF9900"/>
                </a:solidFill>
                <a:latin typeface="Verdana"/>
                <a:ea typeface="Verdana"/>
                <a:cs typeface="Verdana"/>
              </a:defRPr>
            </a:pPr>
            <a:r>
              <a:rPr lang="nb-NO"/>
              <a:t>Målpris og omsetningsavgift  1995-2010
Gris</a:t>
            </a:r>
          </a:p>
        </c:rich>
      </c:tx>
      <c:layout>
        <c:manualLayout>
          <c:xMode val="edge"/>
          <c:yMode val="edge"/>
          <c:x val="0.17482532165996734"/>
          <c:y val="1.282051282051282E-2"/>
        </c:manualLayout>
      </c:layout>
      <c:overlay val="0"/>
      <c:spPr>
        <a:noFill/>
        <a:ln w="9269">
          <a:noFill/>
        </a:ln>
      </c:spPr>
    </c:title>
    <c:autoTitleDeleted val="0"/>
    <c:plotArea>
      <c:layout>
        <c:manualLayout>
          <c:layoutTarget val="inner"/>
          <c:xMode val="edge"/>
          <c:yMode val="edge"/>
          <c:x val="0.17162162162162162"/>
          <c:y val="0.2286902286902287"/>
          <c:w val="0.81756756756756754"/>
          <c:h val="0.64449064449064453"/>
        </c:manualLayout>
      </c:layout>
      <c:lineChart>
        <c:grouping val="standard"/>
        <c:varyColors val="0"/>
        <c:ser>
          <c:idx val="0"/>
          <c:order val="0"/>
          <c:tx>
            <c:strRef>
              <c:f>gris!$G$3</c:f>
              <c:strCache>
                <c:ptCount val="1"/>
                <c:pt idx="0">
                  <c:v>Avvik målpris</c:v>
                </c:pt>
              </c:strCache>
            </c:strRef>
          </c:tx>
          <c:spPr>
            <a:ln w="9269">
              <a:solidFill>
                <a:srgbClr val="3366FF"/>
              </a:solidFill>
              <a:prstDash val="solid"/>
            </a:ln>
          </c:spPr>
          <c:marker>
            <c:symbol val="none"/>
          </c:marker>
          <c:dPt>
            <c:idx val="13"/>
            <c:bubble3D val="0"/>
          </c:dPt>
          <c:dPt>
            <c:idx val="14"/>
            <c:bubble3D val="0"/>
          </c:dPt>
          <c:dPt>
            <c:idx val="15"/>
            <c:bubble3D val="0"/>
          </c:dPt>
          <c:cat>
            <c:strRef>
              <c:f>gris!$B$4:$B$19</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gris!$G$4:$G$19</c:f>
              <c:numCache>
                <c:formatCode>_(* #,##0.00_);_(* \(#,##0.00\);_(* "-"??_);_(@_)</c:formatCode>
                <c:ptCount val="16"/>
                <c:pt idx="0">
                  <c:v>-0.19630936219309092</c:v>
                </c:pt>
                <c:pt idx="1">
                  <c:v>-7.1036107776350832E-2</c:v>
                </c:pt>
                <c:pt idx="2">
                  <c:v>-1.5003925645098093</c:v>
                </c:pt>
                <c:pt idx="3">
                  <c:v>-0.31892160280859727</c:v>
                </c:pt>
                <c:pt idx="4">
                  <c:v>-1.8577931281739914</c:v>
                </c:pt>
                <c:pt idx="5">
                  <c:v>-1.7199999999999989</c:v>
                </c:pt>
                <c:pt idx="6">
                  <c:v>6.9999999999996732E-2</c:v>
                </c:pt>
                <c:pt idx="7">
                  <c:v>0</c:v>
                </c:pt>
                <c:pt idx="8">
                  <c:v>5.9999999999998721E-2</c:v>
                </c:pt>
                <c:pt idx="9">
                  <c:v>-0.87999999999999901</c:v>
                </c:pt>
                <c:pt idx="10">
                  <c:v>-1.3499999999999979</c:v>
                </c:pt>
                <c:pt idx="11">
                  <c:v>-1.5899999999999999</c:v>
                </c:pt>
                <c:pt idx="12">
                  <c:v>-0.14999999999999858</c:v>
                </c:pt>
                <c:pt idx="13">
                  <c:v>-8.9999999999999858E-2</c:v>
                </c:pt>
                <c:pt idx="14">
                  <c:v>-0.63000000000000256</c:v>
                </c:pt>
                <c:pt idx="15">
                  <c:v>-9.9999999999997868E-2</c:v>
                </c:pt>
              </c:numCache>
            </c:numRef>
          </c:val>
          <c:smooth val="0"/>
        </c:ser>
        <c:ser>
          <c:idx val="3"/>
          <c:order val="1"/>
          <c:tx>
            <c:strRef>
              <c:f>gris!$F$3</c:f>
              <c:strCache>
                <c:ptCount val="1"/>
                <c:pt idx="0">
                  <c:v>Oms. avg</c:v>
                </c:pt>
              </c:strCache>
            </c:strRef>
          </c:tx>
          <c:spPr>
            <a:ln w="9269">
              <a:solidFill>
                <a:srgbClr val="008000"/>
              </a:solidFill>
              <a:prstDash val="solid"/>
            </a:ln>
          </c:spPr>
          <c:marker>
            <c:symbol val="none"/>
          </c:marker>
          <c:dPt>
            <c:idx val="13"/>
            <c:bubble3D val="0"/>
          </c:dPt>
          <c:dPt>
            <c:idx val="14"/>
            <c:bubble3D val="0"/>
          </c:dPt>
          <c:dPt>
            <c:idx val="15"/>
            <c:bubble3D val="0"/>
          </c:dPt>
          <c:cat>
            <c:strRef>
              <c:f>gris!$B$4:$B$19</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gris!$F$4:$F$19</c:f>
              <c:numCache>
                <c:formatCode>_(* #,##0.00_);_(* \(#,##0.00\);_(* "-"??_);_(@_)</c:formatCode>
                <c:ptCount val="16"/>
                <c:pt idx="0">
                  <c:v>0.79</c:v>
                </c:pt>
                <c:pt idx="1">
                  <c:v>0.64</c:v>
                </c:pt>
                <c:pt idx="2">
                  <c:v>1.3</c:v>
                </c:pt>
                <c:pt idx="3">
                  <c:v>1.26</c:v>
                </c:pt>
                <c:pt idx="4">
                  <c:v>1.91</c:v>
                </c:pt>
                <c:pt idx="5">
                  <c:v>1.8</c:v>
                </c:pt>
                <c:pt idx="6">
                  <c:v>1.3</c:v>
                </c:pt>
                <c:pt idx="7">
                  <c:v>0.73</c:v>
                </c:pt>
                <c:pt idx="8">
                  <c:v>0.56999999999999995</c:v>
                </c:pt>
                <c:pt idx="9">
                  <c:v>0.94</c:v>
                </c:pt>
                <c:pt idx="10">
                  <c:v>2.14</c:v>
                </c:pt>
                <c:pt idx="11">
                  <c:v>2.2799999999999998</c:v>
                </c:pt>
                <c:pt idx="12">
                  <c:v>1.45</c:v>
                </c:pt>
                <c:pt idx="13">
                  <c:v>0.3</c:v>
                </c:pt>
                <c:pt idx="14">
                  <c:v>0.59</c:v>
                </c:pt>
                <c:pt idx="15">
                  <c:v>0.9</c:v>
                </c:pt>
              </c:numCache>
            </c:numRef>
          </c:val>
          <c:smooth val="0"/>
        </c:ser>
        <c:ser>
          <c:idx val="1"/>
          <c:order val="2"/>
          <c:tx>
            <c:strRef>
              <c:f>gris!$L$3</c:f>
              <c:strCache>
                <c:ptCount val="1"/>
                <c:pt idx="0">
                  <c:v>Sum avvik</c:v>
                </c:pt>
              </c:strCache>
            </c:strRef>
          </c:tx>
          <c:spPr>
            <a:ln w="9269">
              <a:solidFill>
                <a:srgbClr val="FF9900"/>
              </a:solidFill>
              <a:prstDash val="solid"/>
            </a:ln>
          </c:spPr>
          <c:marker>
            <c:symbol val="square"/>
            <c:size val="2"/>
            <c:spPr>
              <a:solidFill>
                <a:srgbClr val="FF9900"/>
              </a:solidFill>
              <a:ln>
                <a:solidFill>
                  <a:srgbClr val="FF9900"/>
                </a:solidFill>
                <a:prstDash val="solid"/>
              </a:ln>
            </c:spPr>
          </c:marker>
          <c:val>
            <c:numRef>
              <c:f>gris!$L$4:$L$19</c:f>
              <c:numCache>
                <c:formatCode>_(* #,##0.00_);_(* \(#,##0.00\);_(* "-"??_);_(@_)</c:formatCode>
                <c:ptCount val="16"/>
                <c:pt idx="0">
                  <c:v>-0.98630936219309095</c:v>
                </c:pt>
                <c:pt idx="1">
                  <c:v>-0.71103610777635085</c:v>
                </c:pt>
                <c:pt idx="2">
                  <c:v>-2.8003925645098091</c:v>
                </c:pt>
                <c:pt idx="3">
                  <c:v>-1.5789216028085973</c:v>
                </c:pt>
                <c:pt idx="4">
                  <c:v>-3.7677931281739916</c:v>
                </c:pt>
                <c:pt idx="5">
                  <c:v>-3.5199999999999987</c:v>
                </c:pt>
                <c:pt idx="6">
                  <c:v>-1.2300000000000033</c:v>
                </c:pt>
                <c:pt idx="7">
                  <c:v>-0.73</c:v>
                </c:pt>
                <c:pt idx="8">
                  <c:v>-0.51000000000000123</c:v>
                </c:pt>
                <c:pt idx="9">
                  <c:v>-1.819999999999999</c:v>
                </c:pt>
                <c:pt idx="10">
                  <c:v>-3.489999999999998</c:v>
                </c:pt>
                <c:pt idx="11">
                  <c:v>-3.8699999999999997</c:v>
                </c:pt>
                <c:pt idx="12">
                  <c:v>-1.5999999999999985</c:v>
                </c:pt>
                <c:pt idx="13">
                  <c:v>-0.38999999999999985</c:v>
                </c:pt>
                <c:pt idx="14">
                  <c:v>-1.2200000000000024</c:v>
                </c:pt>
                <c:pt idx="15">
                  <c:v>-0.99999999999999789</c:v>
                </c:pt>
              </c:numCache>
            </c:numRef>
          </c:val>
          <c:smooth val="0"/>
        </c:ser>
        <c:dLbls>
          <c:showLegendKey val="0"/>
          <c:showVal val="0"/>
          <c:showCatName val="0"/>
          <c:showSerName val="0"/>
          <c:showPercent val="0"/>
          <c:showBubbleSize val="0"/>
        </c:dLbls>
        <c:marker val="1"/>
        <c:smooth val="0"/>
        <c:axId val="43130240"/>
        <c:axId val="43148800"/>
      </c:lineChart>
      <c:catAx>
        <c:axId val="43130240"/>
        <c:scaling>
          <c:orientation val="minMax"/>
        </c:scaling>
        <c:delete val="0"/>
        <c:axPos val="b"/>
        <c:numFmt formatCode="General" sourceLinked="1"/>
        <c:majorTickMark val="cross"/>
        <c:minorTickMark val="none"/>
        <c:tickLblPos val="nextTo"/>
        <c:spPr>
          <a:ln w="1159">
            <a:solidFill>
              <a:srgbClr val="000000"/>
            </a:solidFill>
            <a:prstDash val="solid"/>
          </a:ln>
        </c:spPr>
        <c:txPr>
          <a:bodyPr rot="0" vert="horz"/>
          <a:lstStyle/>
          <a:p>
            <a:pPr>
              <a:defRPr sz="365" b="0" i="0" u="none" strike="noStrike" baseline="0">
                <a:solidFill>
                  <a:srgbClr val="000000"/>
                </a:solidFill>
                <a:latin typeface="Arial"/>
                <a:ea typeface="Arial"/>
                <a:cs typeface="Arial"/>
              </a:defRPr>
            </a:pPr>
            <a:endParaRPr lang="nb-NO"/>
          </a:p>
        </c:txPr>
        <c:crossAx val="43148800"/>
        <c:crosses val="autoZero"/>
        <c:auto val="0"/>
        <c:lblAlgn val="ctr"/>
        <c:lblOffset val="100"/>
        <c:tickMarkSkip val="1"/>
        <c:noMultiLvlLbl val="0"/>
      </c:catAx>
      <c:valAx>
        <c:axId val="43148800"/>
        <c:scaling>
          <c:orientation val="minMax"/>
        </c:scaling>
        <c:delete val="0"/>
        <c:axPos val="l"/>
        <c:title>
          <c:tx>
            <c:rich>
              <a:bodyPr/>
              <a:lstStyle/>
              <a:p>
                <a:pPr>
                  <a:defRPr sz="365" b="1" i="0" u="none" strike="noStrike" baseline="0">
                    <a:solidFill>
                      <a:srgbClr val="000000"/>
                    </a:solidFill>
                    <a:latin typeface="Arial"/>
                    <a:ea typeface="Arial"/>
                    <a:cs typeface="Arial"/>
                  </a:defRPr>
                </a:pPr>
                <a:r>
                  <a:rPr lang="nb-NO"/>
                  <a:t>Kr/kg</a:t>
                </a:r>
              </a:p>
            </c:rich>
          </c:tx>
          <c:layout>
            <c:manualLayout>
              <c:xMode val="edge"/>
              <c:yMode val="edge"/>
              <c:x val="3.0769230769230771E-2"/>
              <c:y val="0.42820620499360657"/>
            </c:manualLayout>
          </c:layout>
          <c:overlay val="0"/>
          <c:spPr>
            <a:noFill/>
            <a:ln w="9269">
              <a:noFill/>
            </a:ln>
          </c:spPr>
        </c:title>
        <c:numFmt formatCode="_(* #,##0.00_);_(* \(#,##0.00\);_(* &quot;-&quot;??_);_(@_)" sourceLinked="1"/>
        <c:majorTickMark val="cross"/>
        <c:minorTickMark val="none"/>
        <c:tickLblPos val="nextTo"/>
        <c:spPr>
          <a:ln w="1159">
            <a:solidFill>
              <a:srgbClr val="000000"/>
            </a:solidFill>
            <a:prstDash val="solid"/>
          </a:ln>
        </c:spPr>
        <c:txPr>
          <a:bodyPr rot="0" vert="horz"/>
          <a:lstStyle/>
          <a:p>
            <a:pPr>
              <a:defRPr sz="292" b="1" i="0" u="none" strike="noStrike" baseline="0">
                <a:solidFill>
                  <a:srgbClr val="000000"/>
                </a:solidFill>
                <a:latin typeface="Arial"/>
                <a:ea typeface="Arial"/>
                <a:cs typeface="Arial"/>
              </a:defRPr>
            </a:pPr>
            <a:endParaRPr lang="nb-NO"/>
          </a:p>
        </c:txPr>
        <c:crossAx val="43130240"/>
        <c:crosses val="autoZero"/>
        <c:crossBetween val="between"/>
      </c:valAx>
      <c:dTable>
        <c:showHorzBorder val="1"/>
        <c:showVertBorder val="1"/>
        <c:showOutline val="1"/>
        <c:showKeys val="1"/>
        <c:spPr>
          <a:ln w="1159">
            <a:solidFill>
              <a:srgbClr val="000000"/>
            </a:solidFill>
            <a:prstDash val="solid"/>
          </a:ln>
        </c:spPr>
        <c:txPr>
          <a:bodyPr/>
          <a:lstStyle/>
          <a:p>
            <a:pPr rtl="0">
              <a:defRPr sz="255" b="0" i="0" u="none" strike="noStrike" baseline="0">
                <a:solidFill>
                  <a:srgbClr val="000000"/>
                </a:solidFill>
                <a:latin typeface="Arial"/>
                <a:ea typeface="Arial"/>
                <a:cs typeface="Arial"/>
              </a:defRPr>
            </a:pPr>
            <a:endParaRPr lang="nb-NO"/>
          </a:p>
        </c:txPr>
      </c:dTable>
      <c:spPr>
        <a:noFill/>
        <a:ln w="4635">
          <a:solidFill>
            <a:srgbClr val="808080"/>
          </a:solidFill>
          <a:prstDash val="solid"/>
        </a:ln>
      </c:spPr>
    </c:plotArea>
    <c:plotVisOnly val="1"/>
    <c:dispBlanksAs val="gap"/>
    <c:showDLblsOverMax val="0"/>
  </c:chart>
  <c:spPr>
    <a:solidFill>
      <a:srgbClr val="FFFFFF"/>
    </a:solidFill>
    <a:ln>
      <a:noFill/>
    </a:ln>
  </c:spPr>
  <c:txPr>
    <a:bodyPr/>
    <a:lstStyle/>
    <a:p>
      <a:pPr>
        <a:defRPr sz="365" b="0" i="0" u="none" strike="noStrike" baseline="0">
          <a:solidFill>
            <a:srgbClr val="000000"/>
          </a:solidFill>
          <a:latin typeface="Arial"/>
          <a:ea typeface="Arial"/>
          <a:cs typeface="Arial"/>
        </a:defRPr>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4099" name="Rectangle 3"/>
          <p:cNvSpPr>
            <a:spLocks noGrp="1" noChangeArrowheads="1"/>
          </p:cNvSpPr>
          <p:nvPr>
            <p:ph type="dt" idx="1"/>
          </p:nvPr>
        </p:nvSpPr>
        <p:spPr bwMode="auto">
          <a:xfrm>
            <a:off x="3779838" y="0"/>
            <a:ext cx="28892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b-NO"/>
          </a:p>
        </p:txBody>
      </p:sp>
      <p:sp>
        <p:nvSpPr>
          <p:cNvPr id="21914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889000" y="4716463"/>
            <a:ext cx="4891088"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4102" name="Rectangle 6"/>
          <p:cNvSpPr>
            <a:spLocks noGrp="1" noChangeArrowheads="1"/>
          </p:cNvSpPr>
          <p:nvPr>
            <p:ph type="ftr" sz="quarter" idx="4"/>
          </p:nvPr>
        </p:nvSpPr>
        <p:spPr bwMode="auto">
          <a:xfrm>
            <a:off x="0" y="9431338"/>
            <a:ext cx="2889250"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4103" name="Rectangle 7"/>
          <p:cNvSpPr>
            <a:spLocks noGrp="1" noChangeArrowheads="1"/>
          </p:cNvSpPr>
          <p:nvPr>
            <p:ph type="sldNum" sz="quarter" idx="5"/>
          </p:nvPr>
        </p:nvSpPr>
        <p:spPr bwMode="auto">
          <a:xfrm>
            <a:off x="3779838" y="9431338"/>
            <a:ext cx="2889250"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62147ED0-5F29-4662-BF29-FA7463A4DBED}" type="slidenum">
              <a:rPr lang="nb-NO"/>
              <a:pPr>
                <a:defRPr/>
              </a:pPr>
              <a:t>‹#›</a:t>
            </a:fld>
            <a:endParaRPr lang="nb-NO"/>
          </a:p>
        </p:txBody>
      </p:sp>
    </p:spTree>
    <p:extLst>
      <p:ext uri="{BB962C8B-B14F-4D97-AF65-F5344CB8AC3E}">
        <p14:creationId xmlns:p14="http://schemas.microsoft.com/office/powerpoint/2010/main" val="4053919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6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Plassholder for lysbilde 1"/>
          <p:cNvSpPr>
            <a:spLocks noGrp="1" noRot="1" noChangeAspect="1" noTextEdit="1"/>
          </p:cNvSpPr>
          <p:nvPr>
            <p:ph type="sldImg"/>
          </p:nvPr>
        </p:nvSpPr>
        <p:spPr>
          <a:ln/>
        </p:spPr>
      </p:sp>
      <p:sp>
        <p:nvSpPr>
          <p:cNvPr id="221187" name="Plassholder for notater 2"/>
          <p:cNvSpPr>
            <a:spLocks noGrp="1"/>
          </p:cNvSpPr>
          <p:nvPr>
            <p:ph type="body" idx="1"/>
          </p:nvPr>
        </p:nvSpPr>
        <p:spPr>
          <a:noFill/>
        </p:spPr>
        <p:txBody>
          <a:bodyPr/>
          <a:lstStyle/>
          <a:p>
            <a:r>
              <a:rPr lang="nb-NO" smtClean="0"/>
              <a:t>Anleggsstruktur Østlandet:</a:t>
            </a:r>
          </a:p>
          <a:p>
            <a:endParaRPr lang="nb-NO" smtClean="0"/>
          </a:p>
          <a:p>
            <a:r>
              <a:rPr lang="nb-NO" smtClean="0"/>
              <a:t>De siste årene har vi gjort betydelige endringer i fabrikk struktur.  Akkurat nå er hele 13 av våre 35 fabrikker berørt direkte som følge av vedtak om strukturendring, eller berørt som følge av at det er satt ned gruppe som utreder strukturendring.  </a:t>
            </a:r>
          </a:p>
          <a:p>
            <a:endParaRPr lang="nb-NO" smtClean="0"/>
          </a:p>
          <a:p>
            <a:r>
              <a:rPr lang="nb-NO" smtClean="0"/>
              <a:t>I tillegg til det arbeider vi med å vurdere hvilke andre strukturgrep det vil være riktig for oss åta.  Vi ser at vi fortsatt har overkapasitet, spesielt i deler av Sør Norge.  </a:t>
            </a:r>
          </a:p>
          <a:p>
            <a:endParaRPr lang="nb-NO" smtClean="0"/>
          </a:p>
          <a:p>
            <a:r>
              <a:rPr lang="nb-NO" smtClean="0"/>
              <a:t>Utredningen vil nå kjører på ekspedisjon og distribusjon i Nortura vil være viktig som grunnlag for også å vurdere produksjonsstruktur fremover. </a:t>
            </a:r>
          </a:p>
          <a:p>
            <a:endParaRPr lang="nb-NO" smtClean="0"/>
          </a:p>
          <a:p>
            <a:r>
              <a:rPr lang="nb-NO" smtClean="0"/>
              <a:t>Hvilke endringer vi gjør som følge av det er det for tidlig å si noe om.  Struktur beslutninger er viktige, og vi legger derfor vekt på at de vurderinger vi gjør skal gjøres grundig.</a:t>
            </a:r>
          </a:p>
        </p:txBody>
      </p:sp>
      <p:sp>
        <p:nvSpPr>
          <p:cNvPr id="221188" name="Plassholder for lysbildenummer 3"/>
          <p:cNvSpPr>
            <a:spLocks noGrp="1"/>
          </p:cNvSpPr>
          <p:nvPr>
            <p:ph type="sldNum" sz="quarter" idx="5"/>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A42B6B5D-59A7-4E01-A01D-B1C58EB1DD0E}" type="slidenum">
              <a:rPr lang="nb-NO" sz="1200" smtClean="0">
                <a:solidFill>
                  <a:srgbClr val="000000"/>
                </a:solidFill>
              </a:rPr>
              <a:pPr/>
              <a:t>8</a:t>
            </a:fld>
            <a:endParaRPr lang="nb-NO"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Plassholder for lysbilde 1"/>
          <p:cNvSpPr>
            <a:spLocks noGrp="1" noRot="1" noChangeAspect="1" noTextEdit="1"/>
          </p:cNvSpPr>
          <p:nvPr>
            <p:ph type="sldImg"/>
          </p:nvPr>
        </p:nvSpPr>
        <p:spPr>
          <a:xfrm>
            <a:off x="852488" y="744538"/>
            <a:ext cx="4964112" cy="3724275"/>
          </a:xfrm>
          <a:ln/>
        </p:spPr>
      </p:sp>
      <p:sp>
        <p:nvSpPr>
          <p:cNvPr id="222211" name="Plassholder for notater 2"/>
          <p:cNvSpPr>
            <a:spLocks noGrp="1"/>
          </p:cNvSpPr>
          <p:nvPr>
            <p:ph type="body" idx="1"/>
          </p:nvPr>
        </p:nvSpPr>
        <p:spPr>
          <a:noFill/>
        </p:spPr>
        <p:txBody>
          <a:bodyPr/>
          <a:lstStyle/>
          <a:p>
            <a:endParaRPr lang="nb-NO" smtClean="0"/>
          </a:p>
        </p:txBody>
      </p:sp>
      <p:sp>
        <p:nvSpPr>
          <p:cNvPr id="222212" name="Plassholder for lysbildenummer 3"/>
          <p:cNvSpPr>
            <a:spLocks noGrp="1"/>
          </p:cNvSpPr>
          <p:nvPr>
            <p:ph type="sldNum" sz="quarter" idx="5"/>
          </p:nvPr>
        </p:nvSpPr>
        <p:spPr>
          <a:noFill/>
        </p:spPr>
        <p:txBody>
          <a:bodyPr/>
          <a:lstStyle>
            <a:lvl1pPr defTabSz="908050">
              <a:defRPr sz="2400">
                <a:solidFill>
                  <a:schemeClr val="tx1"/>
                </a:solidFill>
                <a:latin typeface="Arial" charset="0"/>
                <a:ea typeface="ヒラギノ角ゴ Pro W3" pitchFamily="-68" charset="-128"/>
              </a:defRPr>
            </a:lvl1pPr>
            <a:lvl2pPr marL="742950" indent="-285750" defTabSz="908050">
              <a:defRPr sz="2400">
                <a:solidFill>
                  <a:schemeClr val="tx1"/>
                </a:solidFill>
                <a:latin typeface="Arial" charset="0"/>
                <a:ea typeface="ヒラギノ角ゴ Pro W3" pitchFamily="-68" charset="-128"/>
              </a:defRPr>
            </a:lvl2pPr>
            <a:lvl3pPr marL="1143000" indent="-228600" defTabSz="908050">
              <a:defRPr sz="2400">
                <a:solidFill>
                  <a:schemeClr val="tx1"/>
                </a:solidFill>
                <a:latin typeface="Arial" charset="0"/>
                <a:ea typeface="ヒラギノ角ゴ Pro W3" pitchFamily="-68" charset="-128"/>
              </a:defRPr>
            </a:lvl3pPr>
            <a:lvl4pPr marL="1600200" indent="-228600" defTabSz="908050">
              <a:defRPr sz="2400">
                <a:solidFill>
                  <a:schemeClr val="tx1"/>
                </a:solidFill>
                <a:latin typeface="Arial" charset="0"/>
                <a:ea typeface="ヒラギノ角ゴ Pro W3" pitchFamily="-68" charset="-128"/>
              </a:defRPr>
            </a:lvl4pPr>
            <a:lvl5pPr marL="2057400" indent="-228600" defTabSz="908050">
              <a:defRPr sz="2400">
                <a:solidFill>
                  <a:schemeClr val="tx1"/>
                </a:solidFill>
                <a:latin typeface="Arial" charset="0"/>
                <a:ea typeface="ヒラギノ角ゴ Pro W3" pitchFamily="-68" charset="-128"/>
              </a:defRPr>
            </a:lvl5pPr>
            <a:lvl6pPr marL="2514600" indent="-228600" defTabSz="90805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defTabSz="90805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defTabSz="90805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defTabSz="90805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FDB60478-A54D-4975-8107-3B8250ED73BA}" type="slidenum">
              <a:rPr lang="en-GB" sz="1100" smtClean="0">
                <a:solidFill>
                  <a:srgbClr val="000000"/>
                </a:solidFill>
              </a:rPr>
              <a:pPr/>
              <a:t>18</a:t>
            </a:fld>
            <a:endParaRPr lang="en-GB" sz="11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Plassholder for lysbilde 1"/>
          <p:cNvSpPr>
            <a:spLocks noGrp="1" noRot="1" noChangeAspect="1" noTextEdit="1"/>
          </p:cNvSpPr>
          <p:nvPr>
            <p:ph type="sldImg"/>
          </p:nvPr>
        </p:nvSpPr>
        <p:spPr>
          <a:ln/>
        </p:spPr>
      </p:sp>
      <p:sp>
        <p:nvSpPr>
          <p:cNvPr id="223235" name="Plassholder for notater 2"/>
          <p:cNvSpPr>
            <a:spLocks noGrp="1"/>
          </p:cNvSpPr>
          <p:nvPr>
            <p:ph type="body" idx="1"/>
          </p:nvPr>
        </p:nvSpPr>
        <p:spPr>
          <a:noFill/>
        </p:spPr>
        <p:txBody>
          <a:bodyPr/>
          <a:lstStyle/>
          <a:p>
            <a:r>
              <a:rPr lang="nb-NO" smtClean="0"/>
              <a:t>Det lanseres nytt design på pakkene, som skal bidra til en bedre og mer helhetlig presentasjon av sortimentet i disken.  Vi vil også kommunisere forskjellen på ordinær spekeskinke, birkebeiner spekeskinke og Santa Kristina langtidsmodnet spekeskinke ved valg av emballasje.</a:t>
            </a:r>
          </a:p>
        </p:txBody>
      </p:sp>
      <p:sp>
        <p:nvSpPr>
          <p:cNvPr id="223236" name="Plassholder for lysbildenummer 3"/>
          <p:cNvSpPr>
            <a:spLocks noGrp="1"/>
          </p:cNvSpPr>
          <p:nvPr>
            <p:ph type="sldNum" sz="quarter" idx="5"/>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8F0FE71E-BF2D-4365-860A-8947BCADAC5F}" type="slidenum">
              <a:rPr lang="nb-NO" sz="1200" smtClean="0">
                <a:solidFill>
                  <a:srgbClr val="000000"/>
                </a:solidFill>
              </a:rPr>
              <a:pPr/>
              <a:t>19</a:t>
            </a:fld>
            <a:endParaRPr lang="nb-NO"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Plassholder for lysbilde 1"/>
          <p:cNvSpPr>
            <a:spLocks noGrp="1" noRot="1" noChangeAspect="1" noTextEdit="1"/>
          </p:cNvSpPr>
          <p:nvPr>
            <p:ph type="sldImg"/>
          </p:nvPr>
        </p:nvSpPr>
        <p:spPr>
          <a:ln/>
        </p:spPr>
      </p:sp>
      <p:sp>
        <p:nvSpPr>
          <p:cNvPr id="224259" name="Plassholder for notater 2"/>
          <p:cNvSpPr>
            <a:spLocks noGrp="1"/>
          </p:cNvSpPr>
          <p:nvPr>
            <p:ph type="body" idx="1"/>
          </p:nvPr>
        </p:nvSpPr>
        <p:spPr>
          <a:noFill/>
        </p:spPr>
        <p:txBody>
          <a:bodyPr/>
          <a:lstStyle/>
          <a:p>
            <a:r>
              <a:rPr lang="nb-NO" smtClean="0"/>
              <a:t>Nortura satser på «nøkkelhullprodukter» og lanserer flere nyheter i løpet av 2011.  </a:t>
            </a:r>
          </a:p>
          <a:p>
            <a:r>
              <a:rPr lang="nb-NO" smtClean="0"/>
              <a:t>Plansjen viser noen eksempler på nye produkter.</a:t>
            </a:r>
          </a:p>
        </p:txBody>
      </p:sp>
      <p:sp>
        <p:nvSpPr>
          <p:cNvPr id="224260" name="Plassholder for lysbildenummer 3"/>
          <p:cNvSpPr>
            <a:spLocks noGrp="1"/>
          </p:cNvSpPr>
          <p:nvPr>
            <p:ph type="sldNum" sz="quarter" idx="5"/>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8F2C2D03-EB6B-4B2A-8CF1-2B81FF7831E2}" type="slidenum">
              <a:rPr lang="nb-NO" sz="1200" smtClean="0">
                <a:solidFill>
                  <a:srgbClr val="000000"/>
                </a:solidFill>
              </a:rPr>
              <a:pPr/>
              <a:t>20</a:t>
            </a:fld>
            <a:endParaRPr lang="nb-NO"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Plassholder for lysbilde 1"/>
          <p:cNvSpPr>
            <a:spLocks noGrp="1" noRot="1" noChangeAspect="1" noTextEdit="1"/>
          </p:cNvSpPr>
          <p:nvPr>
            <p:ph type="sldImg"/>
          </p:nvPr>
        </p:nvSpPr>
        <p:spPr>
          <a:ln/>
        </p:spPr>
      </p:sp>
      <p:sp>
        <p:nvSpPr>
          <p:cNvPr id="225283" name="Plassholder for notater 2"/>
          <p:cNvSpPr>
            <a:spLocks noGrp="1"/>
          </p:cNvSpPr>
          <p:nvPr>
            <p:ph type="body" idx="1"/>
          </p:nvPr>
        </p:nvSpPr>
        <p:spPr>
          <a:noFill/>
        </p:spPr>
        <p:txBody>
          <a:bodyPr/>
          <a:lstStyle/>
          <a:p>
            <a:r>
              <a:rPr lang="nb-NO" smtClean="0"/>
              <a:t>Anleggsmidlene holdes nede gjennom forsiktig investeringsnivå (510 mill. kr i 2010, hvorav ferdigstillelse Malvik  utgjorde 280 mill).</a:t>
            </a:r>
          </a:p>
          <a:p>
            <a:endParaRPr lang="nb-NO" smtClean="0"/>
          </a:p>
          <a:p>
            <a:r>
              <a:rPr lang="nb-NO" smtClean="0"/>
              <a:t>Omløpsmidlene er lavere på grunn av redusert lagerbeholdning.</a:t>
            </a:r>
          </a:p>
          <a:p>
            <a:endParaRPr lang="nb-NO" smtClean="0"/>
          </a:p>
          <a:p>
            <a:r>
              <a:rPr lang="nb-NO" smtClean="0"/>
              <a:t>Egenkapitalen er økt  med 405 mill. gjennom årsresultatet og innbetalingen av andelskapital.</a:t>
            </a:r>
          </a:p>
          <a:p>
            <a:endParaRPr lang="nb-NO" smtClean="0"/>
          </a:p>
          <a:p>
            <a:r>
              <a:rPr lang="nb-NO" smtClean="0"/>
              <a:t>Netto rentebærende gjeld er redusert med 535 mill. kr siste år.</a:t>
            </a:r>
          </a:p>
          <a:p>
            <a:endParaRPr lang="nb-NO" smtClean="0"/>
          </a:p>
          <a:p>
            <a:r>
              <a:rPr lang="nb-NO" b="1" smtClean="0"/>
              <a:t>Disponering av årets resultat:</a:t>
            </a:r>
          </a:p>
          <a:p>
            <a:endParaRPr lang="nb-NO" smtClean="0"/>
          </a:p>
          <a:p>
            <a:r>
              <a:rPr lang="nb-NO" smtClean="0"/>
              <a:t>70 mill. kr til individuell medlemskapital også for 2010.</a:t>
            </a:r>
          </a:p>
          <a:p>
            <a:endParaRPr lang="nb-NO" smtClean="0"/>
          </a:p>
          <a:p>
            <a:pPr eaLnBrk="1" hangingPunct="1"/>
            <a:r>
              <a:rPr lang="nb-NO" smtClean="0"/>
              <a:t>Styret foreslår for årsmøtet at rente på andelskapital og medlemskapital for 2010 blir 5,85 %.</a:t>
            </a:r>
          </a:p>
          <a:p>
            <a:endParaRPr lang="nb-NO" smtClean="0"/>
          </a:p>
        </p:txBody>
      </p:sp>
      <p:sp>
        <p:nvSpPr>
          <p:cNvPr id="225284" name="Plassholder for lysbildenummer 3"/>
          <p:cNvSpPr>
            <a:spLocks noGrp="1"/>
          </p:cNvSpPr>
          <p:nvPr>
            <p:ph type="sldNum" sz="quarter" idx="5"/>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83A000AA-EFEE-4F5D-B66C-FC5D161B10C9}" type="slidenum">
              <a:rPr lang="nb-NO" sz="1200" smtClean="0">
                <a:solidFill>
                  <a:srgbClr val="000000"/>
                </a:solidFill>
              </a:rPr>
              <a:pPr/>
              <a:t>21</a:t>
            </a:fld>
            <a:endParaRPr lang="nb-NO"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798763"/>
            <a:ext cx="7772400" cy="1143000"/>
          </a:xfrm>
          <a:effectLst>
            <a:outerShdw dist="35921" dir="2700000" algn="ctr" rotWithShape="0">
              <a:srgbClr val="808080"/>
            </a:outerShdw>
          </a:effectLst>
        </p:spPr>
        <p:txBody>
          <a:bodyPr anchor="b"/>
          <a:lstStyle>
            <a:lvl1pPr>
              <a:defRPr>
                <a:solidFill>
                  <a:schemeClr val="bg1"/>
                </a:solidFill>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57202" y="3981450"/>
            <a:ext cx="7786688" cy="960438"/>
          </a:xfrm>
          <a:effectLst>
            <a:outerShdw dist="35921" dir="2700000" algn="ctr" rotWithShape="0">
              <a:srgbClr val="808080"/>
            </a:outerShdw>
          </a:effectLst>
        </p:spPr>
        <p:txBody>
          <a:bodyPr/>
          <a:lstStyle>
            <a:lvl1pPr marL="0" indent="0">
              <a:buFontTx/>
              <a:buNone/>
              <a:defRPr sz="1800">
                <a:solidFill>
                  <a:schemeClr val="bg1"/>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108209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55865660-1AE6-4056-B21C-3936A03F974E}"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6F97EB0-8FB4-4353-AFC4-E29ABCDBA0F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18049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F891855-4EAD-4A67-9620-5CF717A1EE4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496573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7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8E7E281-FD10-4B25-9E28-8B6C5CBE5F1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385338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7E3EB78-93E1-43AE-A6D5-8F44F94957F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153907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6D723C9F-0673-44FB-8C1D-65D16082A34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3079440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1CF2D25B-83CD-4F9C-9413-567D4DEAD67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120125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25"/>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93"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47"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11E53D99-6BA3-4A49-A583-639005FD58D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79499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59"/>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31"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3222978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F82A04B3-9020-4F51-AF24-ED54B53682C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592993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09"/>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14FC38E-7430-45EC-AB4F-9BE33E3EAEB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293045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85"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39"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95A39F21-7900-4530-BD00-E803F2D927F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515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49D1E7DA-0BA6-4F98-B833-96614282BA83}"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61862C3-AF74-40B4-B452-DEA51BB78BD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55512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4B348C40-0C89-4ABE-ADF3-A74AAF655AC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041722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16BEE1D7-BA9D-44E3-ACBD-33982A3FEEB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5294526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CD1C85B-C90B-4E5F-BF66-F01C37C3D2C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6231108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868BF34-3BB7-4CA0-A6C3-9EC3FAE7978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25090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96C48A2-BE16-4ACA-9A7E-18360A4CAE5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8563449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ED63CB2A-7FAD-4625-90CE-F4FF27192B0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31905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6A355794-1BBD-4CB1-A81B-8929361B8E3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864802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09"/>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85"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39"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A54D6B11-C574-4B89-B523-A241A3A7E07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115456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43"/>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23"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2822890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95079EDE-7947-413D-A9A4-D07FD1DDC64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68496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503238" y="6166018"/>
            <a:ext cx="8532812" cy="620713"/>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nchor="b"/>
          <a:lstStyle>
            <a:lvl1pPr algn="r">
              <a:defRPr/>
            </a:lvl1pPr>
          </a:lstStyle>
          <a:p>
            <a:pPr lvl="0"/>
            <a:r>
              <a:rPr lang="nb-NO" noProof="0" smtClean="0"/>
              <a:t>Klikk for å redigere tittelstil</a:t>
            </a:r>
          </a:p>
        </p:txBody>
      </p:sp>
      <p:sp>
        <p:nvSpPr>
          <p:cNvPr id="74755" name="Rectangle 3"/>
          <p:cNvSpPr>
            <a:spLocks noGrp="1" noChangeArrowheads="1"/>
          </p:cNvSpPr>
          <p:nvPr>
            <p:ph type="subTitle" idx="1"/>
          </p:nvPr>
        </p:nvSpPr>
        <p:spPr>
          <a:xfrm>
            <a:off x="4103688" y="5373688"/>
            <a:ext cx="4932362" cy="673100"/>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lstStyle>
            <a:lvl1pPr algn="r">
              <a:defRPr sz="13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36454320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93"/>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EA8FBE1-07A8-4E52-9ACA-3B2D47344B3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219008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77"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31"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F60FB118-7510-4249-9A72-6896E1494AE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801599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C0F6B762-BA9F-4E51-A95F-FFB57EB3E7F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09108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BCCD8A48-BEB8-41C0-A616-1EBD35F2F37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1996413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2BE584A-D762-423C-87F1-A2675D3E226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546999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4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55D717F-3697-410E-8DF0-2B7FBEEEB40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083534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9D59114-8791-405A-B74D-30450622A06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146012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DF7D86FB-FD62-49F6-9730-B5184405452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91577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F2D9E222-61E4-4F33-817C-08A14F96542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956792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193"/>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77"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31"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8DD9DF68-B640-4514-902B-CF7DF2E5D2D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50918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2E1F444B-64F1-4E9B-9AFE-B56AB0FCAB0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603305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23"/>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13"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23736987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FD8E27F3-667C-48B2-8088-A94EB7C4D3B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531710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73"/>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0E62335-4458-4B7A-98EB-42E2A6682EE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747713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67"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21"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13F641E0-6B43-40B6-84DC-EDB5DC07895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735951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47F0F0B7-41D3-42FF-8A5F-548CC70FF1D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938299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549479B5-B76F-424E-A8AA-DC38C133FB2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730605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071341B-8324-4C49-9674-5D73390F417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90021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2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ACC3A33-D18C-4186-91B6-EFFD3928C2C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1609078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CA70A0-62D8-4870-B040-66E8CD3A02F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5276192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16A5ED97-43AD-46FD-BC77-2A268D80BC8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1809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7068"/>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sldNum" sz="quarter" idx="10"/>
          </p:nvPr>
        </p:nvSpPr>
        <p:spPr>
          <a:ln/>
        </p:spPr>
        <p:txBody>
          <a:bodyPr/>
          <a:lstStyle>
            <a:lvl1pPr>
              <a:defRPr/>
            </a:lvl1pPr>
          </a:lstStyle>
          <a:p>
            <a:pPr>
              <a:defRPr/>
            </a:pPr>
            <a:fld id="{DA342431-36E3-4E1B-BC25-59619BC5382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1462819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FABABD66-5E89-4435-B9A5-17577E8EA30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813344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173"/>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67"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21"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5526D4E9-7148-4DD8-A8E3-72E9DB3B93C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633464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03"/>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03"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2054874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E6AC9F86-84FF-4AF6-B32C-4DDE492A9EB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97968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53"/>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4BF1A00-F68C-4D41-8F7D-47CAC7CFC56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811952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57"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11"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E6C8D0D7-501C-4602-B09E-B898304CA4C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5898303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29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0A029EA9-A1F9-4E88-97F7-F12ABD1D193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759443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C753DA9F-F0DA-4902-91DF-5D28C2BB9BE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229063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6B157E5-3608-4468-954A-D2F8096E227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065278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0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92CF208-2340-466B-BCEA-C8FAEE85EAB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25819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22275" y="1484320"/>
            <a:ext cx="4059238"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33921" y="1484320"/>
            <a:ext cx="405923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D6332EAB-0635-4383-B292-896A0BCF5FC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226121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93356DD-84D6-43BE-BDF4-A7A210A99B2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033862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BA6E027F-7C9E-4898-A2FB-9EEE01ADE74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47220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C453CC49-CBA9-412C-AD7F-CCC9435708B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906003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153"/>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57"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11"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DDEC85E2-AD68-4A8D-98B5-2A5E9E2565D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781189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879"/>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091"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7264359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5F79D24D-C8E3-4C55-8838-C72F6B7B639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1953745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9"/>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1C2EC1B-1F00-4EA4-8947-1C95F030401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393272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45"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699"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062783CF-6D8A-45CE-9F3F-8B82AF082A5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289664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28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4CBF5634-B3B2-4E5F-A061-51B11B24D98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397435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B1B16ADE-4EE9-49D5-8881-33FC97C8660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2980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1DBC155F-4CF6-42A3-900F-9C776992B1C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623965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71C99B-923B-4F45-8841-C4376541B5F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53995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07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40C211-9B9C-4287-BD88-3157BB16083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1423550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0BBB2B0-E246-42C6-B636-ACC8230AB14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672606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BABE784D-CE42-4B45-B3D2-04739B735BB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01462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1A5440AA-9228-4614-8ED5-C8F4A1FE7DA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2517865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129"/>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45"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699"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7EF5FA70-80EF-4BFB-8DDA-8D8EFD1220F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6382097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853"/>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078"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29401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EAAB2739-BE64-4B4A-A452-04A95D09C43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950513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DEB7D71-48BA-469A-BEF2-B9ACA151E3C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3245272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32" y="1484316"/>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686" y="1484316"/>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184141DF-FB2E-4C53-B11A-F52A980162D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7551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7FAF065A-B1D7-4D37-A6E5-65B0C268EF3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089595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E8F72F0C-805D-4DB7-9F82-A341563CA0C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37579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637F752D-6B2B-402E-BA4F-BF08D66824B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916970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EEA638C-725A-4BA1-BE31-273FEF8F81F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579748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675FADB-2BC4-4883-94EF-400268F97B0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191541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99ECE58-0012-4829-B676-3720A422A00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998268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945AE598-DA2D-4D4D-B668-67F2F2D01C8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8155989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3E4D8F20-7761-48D4-BC87-D05649017A9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271602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2" y="165103"/>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32" y="1484316"/>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686" y="1484316"/>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4362A5B1-B4B7-4B80-AE1D-6A180AEE506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510996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2627" y="6165853"/>
            <a:ext cx="8532934" cy="620713"/>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nchor="b"/>
          <a:lstStyle>
            <a:lvl1pPr algn="r">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103078" y="5373688"/>
            <a:ext cx="4932485" cy="673100"/>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lstStyle>
            <a:lvl1pPr algn="r">
              <a:defRPr sz="13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39175760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ln/>
        </p:spPr>
        <p:txBody>
          <a:bodyPr/>
          <a:lstStyle>
            <a:lvl1pPr>
              <a:defRPr/>
            </a:lvl1pPr>
          </a:lstStyle>
          <a:p>
            <a:pPr>
              <a:defRPr/>
            </a:pPr>
            <a:fld id="{CB0BB61D-8811-4653-BEB6-506EB6C01A3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688071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A400302-AD9D-422C-8B62-AF34BE62916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3330166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435" y="4406903"/>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6"/>
          <p:cNvSpPr>
            <a:spLocks noGrp="1" noChangeArrowheads="1"/>
          </p:cNvSpPr>
          <p:nvPr>
            <p:ph type="sldNum" sz="quarter" idx="10"/>
          </p:nvPr>
        </p:nvSpPr>
        <p:spPr>
          <a:ln/>
        </p:spPr>
        <p:txBody>
          <a:bodyPr/>
          <a:lstStyle>
            <a:lvl1pPr>
              <a:defRPr/>
            </a:lvl1pPr>
          </a:lstStyle>
          <a:p>
            <a:pPr>
              <a:defRPr/>
            </a:pPr>
            <a:fld id="{7B54DC30-35E8-4BB4-9822-B81B367CB72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348796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22032" y="1484316"/>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686" y="1484316"/>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6"/>
          <p:cNvSpPr>
            <a:spLocks noGrp="1" noChangeArrowheads="1"/>
          </p:cNvSpPr>
          <p:nvPr>
            <p:ph type="sldNum" sz="quarter" idx="10"/>
          </p:nvPr>
        </p:nvSpPr>
        <p:spPr>
          <a:ln/>
        </p:spPr>
        <p:txBody>
          <a:bodyPr/>
          <a:lstStyle>
            <a:lvl1pPr>
              <a:defRPr/>
            </a:lvl1pPr>
          </a:lstStyle>
          <a:p>
            <a:pPr>
              <a:defRPr/>
            </a:pPr>
            <a:fld id="{54935CDA-5A71-4751-8D0F-128A37E94C1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48850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6"/>
          <p:cNvSpPr>
            <a:spLocks noGrp="1" noChangeArrowheads="1"/>
          </p:cNvSpPr>
          <p:nvPr>
            <p:ph type="sldNum" sz="quarter" idx="10"/>
          </p:nvPr>
        </p:nvSpPr>
        <p:spPr>
          <a:ln/>
        </p:spPr>
        <p:txBody>
          <a:bodyPr/>
          <a:lstStyle>
            <a:lvl1pPr>
              <a:defRPr/>
            </a:lvl1pPr>
          </a:lstStyle>
          <a:p>
            <a:pPr>
              <a:defRPr/>
            </a:pPr>
            <a:fld id="{D590F45D-623A-4092-97E2-0C8C638FC70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233954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6"/>
          <p:cNvSpPr>
            <a:spLocks noGrp="1" noChangeArrowheads="1"/>
          </p:cNvSpPr>
          <p:nvPr>
            <p:ph type="sldNum" sz="quarter" idx="10"/>
          </p:nvPr>
        </p:nvSpPr>
        <p:spPr>
          <a:ln/>
        </p:spPr>
        <p:txBody>
          <a:bodyPr/>
          <a:lstStyle>
            <a:lvl1pPr>
              <a:defRPr/>
            </a:lvl1pPr>
          </a:lstStyle>
          <a:p>
            <a:pPr>
              <a:defRPr/>
            </a:pPr>
            <a:fld id="{061628C0-5FFF-4545-A3FF-5523EC0BC80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6924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8D696A2-FC09-4862-B689-81E26997A91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782340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3008435"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6"/>
          <p:cNvSpPr>
            <a:spLocks noGrp="1" noChangeArrowheads="1"/>
          </p:cNvSpPr>
          <p:nvPr>
            <p:ph type="sldNum" sz="quarter" idx="10"/>
          </p:nvPr>
        </p:nvSpPr>
        <p:spPr>
          <a:ln/>
        </p:spPr>
        <p:txBody>
          <a:bodyPr/>
          <a:lstStyle>
            <a:lvl1pPr>
              <a:defRPr/>
            </a:lvl1pPr>
          </a:lstStyle>
          <a:p>
            <a:pPr>
              <a:defRPr/>
            </a:pPr>
            <a:fld id="{53480F78-3B04-459E-9DB5-8220898CE9B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1272359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166"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6"/>
          <p:cNvSpPr>
            <a:spLocks noGrp="1" noChangeArrowheads="1"/>
          </p:cNvSpPr>
          <p:nvPr>
            <p:ph type="sldNum" sz="quarter" idx="10"/>
          </p:nvPr>
        </p:nvSpPr>
        <p:spPr>
          <a:ln/>
        </p:spPr>
        <p:txBody>
          <a:bodyPr/>
          <a:lstStyle>
            <a:lvl1pPr>
              <a:defRPr/>
            </a:lvl1pPr>
          </a:lstStyle>
          <a:p>
            <a:pPr>
              <a:defRPr/>
            </a:pPr>
            <a:fld id="{801BC5DD-60E1-4FBD-8774-BE1B54C736F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0194007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ln/>
        </p:spPr>
        <p:txBody>
          <a:bodyPr/>
          <a:lstStyle>
            <a:lvl1pPr>
              <a:defRPr/>
            </a:lvl1pPr>
          </a:lstStyle>
          <a:p>
            <a:pPr>
              <a:defRPr/>
            </a:pPr>
            <a:fld id="{766F79BC-0BFC-42DF-8EE7-FEE99C9875A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1642516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5004" y="165100"/>
            <a:ext cx="2067657" cy="585628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22032" y="165100"/>
            <a:ext cx="6062297" cy="58562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ln/>
        </p:spPr>
        <p:txBody>
          <a:bodyPr/>
          <a:lstStyle>
            <a:lvl1pPr>
              <a:defRPr/>
            </a:lvl1pPr>
          </a:lstStyle>
          <a:p>
            <a:pPr>
              <a:defRPr/>
            </a:pPr>
            <a:fld id="{3EB843D5-E90C-4BDA-BC0D-E0A9AEBD6F5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3515810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2627" y="6165851"/>
            <a:ext cx="8532934" cy="620713"/>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nchor="b"/>
          <a:lstStyle>
            <a:lvl1pPr algn="r">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103077" y="5373688"/>
            <a:ext cx="4932485" cy="673100"/>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lstStyle>
            <a:lvl1pPr algn="r">
              <a:defRPr sz="13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134378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2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sldNum" sz="quarter" idx="10"/>
          </p:nvPr>
        </p:nvSpPr>
        <p:spPr>
          <a:ln/>
        </p:spPr>
        <p:txBody>
          <a:bodyPr/>
          <a:lstStyle>
            <a:lvl1pPr>
              <a:defRPr/>
            </a:lvl1pPr>
          </a:lstStyle>
          <a:p>
            <a:pPr>
              <a:defRPr/>
            </a:pPr>
            <a:fld id="{E6E7D4FB-6E3F-4DD1-B648-6AA889D81EF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87090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ln/>
        </p:spPr>
        <p:txBody>
          <a:bodyPr/>
          <a:lstStyle>
            <a:lvl1pPr>
              <a:defRPr/>
            </a:lvl1pPr>
          </a:lstStyle>
          <a:p>
            <a:pPr>
              <a:defRPr/>
            </a:pPr>
            <a:fld id="{DAA66F04-AF6C-4C34-9816-F41B04202E7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6229928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435" y="4406901"/>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6"/>
          <p:cNvSpPr>
            <a:spLocks noGrp="1" noChangeArrowheads="1"/>
          </p:cNvSpPr>
          <p:nvPr>
            <p:ph type="sldNum" sz="quarter" idx="10"/>
          </p:nvPr>
        </p:nvSpPr>
        <p:spPr>
          <a:ln/>
        </p:spPr>
        <p:txBody>
          <a:bodyPr/>
          <a:lstStyle>
            <a:lvl1pPr>
              <a:defRPr/>
            </a:lvl1pPr>
          </a:lstStyle>
          <a:p>
            <a:pPr>
              <a:defRPr/>
            </a:pPr>
            <a:fld id="{80AF1643-65C4-4A66-92E3-B18ACF0F510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918070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22031" y="1484314"/>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685" y="1484314"/>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6"/>
          <p:cNvSpPr>
            <a:spLocks noGrp="1" noChangeArrowheads="1"/>
          </p:cNvSpPr>
          <p:nvPr>
            <p:ph type="sldNum" sz="quarter" idx="10"/>
          </p:nvPr>
        </p:nvSpPr>
        <p:spPr>
          <a:ln/>
        </p:spPr>
        <p:txBody>
          <a:bodyPr/>
          <a:lstStyle>
            <a:lvl1pPr>
              <a:defRPr/>
            </a:lvl1pPr>
          </a:lstStyle>
          <a:p>
            <a:pPr>
              <a:defRPr/>
            </a:pPr>
            <a:fld id="{0AD987F6-E521-4667-8537-2C788A78850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783222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6"/>
          <p:cNvSpPr>
            <a:spLocks noGrp="1" noChangeArrowheads="1"/>
          </p:cNvSpPr>
          <p:nvPr>
            <p:ph type="sldNum" sz="quarter" idx="10"/>
          </p:nvPr>
        </p:nvSpPr>
        <p:spPr>
          <a:ln/>
        </p:spPr>
        <p:txBody>
          <a:bodyPr/>
          <a:lstStyle>
            <a:lvl1pPr>
              <a:defRPr/>
            </a:lvl1pPr>
          </a:lstStyle>
          <a:p>
            <a:pPr>
              <a:defRPr/>
            </a:pPr>
            <a:fld id="{CBC1175F-4D32-4707-8DB6-DE41563DC88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883877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6"/>
          <p:cNvSpPr>
            <a:spLocks noGrp="1" noChangeArrowheads="1"/>
          </p:cNvSpPr>
          <p:nvPr>
            <p:ph type="sldNum" sz="quarter" idx="10"/>
          </p:nvPr>
        </p:nvSpPr>
        <p:spPr>
          <a:ln/>
        </p:spPr>
        <p:txBody>
          <a:bodyPr/>
          <a:lstStyle>
            <a:lvl1pPr>
              <a:defRPr/>
            </a:lvl1pPr>
          </a:lstStyle>
          <a:p>
            <a:pPr>
              <a:defRPr/>
            </a:pPr>
            <a:fld id="{E85C2FE0-2A38-4A61-9CD5-4424521DA87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3928418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1B87FD3-CBD4-415A-8B2C-4023ACA0284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391601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435"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6"/>
          <p:cNvSpPr>
            <a:spLocks noGrp="1" noChangeArrowheads="1"/>
          </p:cNvSpPr>
          <p:nvPr>
            <p:ph type="sldNum" sz="quarter" idx="10"/>
          </p:nvPr>
        </p:nvSpPr>
        <p:spPr>
          <a:ln/>
        </p:spPr>
        <p:txBody>
          <a:bodyPr/>
          <a:lstStyle>
            <a:lvl1pPr>
              <a:defRPr/>
            </a:lvl1pPr>
          </a:lstStyle>
          <a:p>
            <a:pPr>
              <a:defRPr/>
            </a:pPr>
            <a:fld id="{7D7196BA-A174-4FB8-BB70-81C028DEDAF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5219980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166"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6"/>
          <p:cNvSpPr>
            <a:spLocks noGrp="1" noChangeArrowheads="1"/>
          </p:cNvSpPr>
          <p:nvPr>
            <p:ph type="sldNum" sz="quarter" idx="10"/>
          </p:nvPr>
        </p:nvSpPr>
        <p:spPr>
          <a:ln/>
        </p:spPr>
        <p:txBody>
          <a:bodyPr/>
          <a:lstStyle>
            <a:lvl1pPr>
              <a:defRPr/>
            </a:lvl1pPr>
          </a:lstStyle>
          <a:p>
            <a:pPr>
              <a:defRPr/>
            </a:pPr>
            <a:fld id="{7BDE12FC-8AC9-4FD0-8A7D-DA691C51FA7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5458387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ln/>
        </p:spPr>
        <p:txBody>
          <a:bodyPr/>
          <a:lstStyle>
            <a:lvl1pPr>
              <a:defRPr/>
            </a:lvl1pPr>
          </a:lstStyle>
          <a:p>
            <a:pPr>
              <a:defRPr/>
            </a:pPr>
            <a:fld id="{34098109-1B0B-4507-A2C0-63BA9E0CE77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237419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5004" y="165100"/>
            <a:ext cx="2067657" cy="585628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22031" y="165100"/>
            <a:ext cx="6062297" cy="58562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6"/>
          <p:cNvSpPr>
            <a:spLocks noGrp="1" noChangeArrowheads="1"/>
          </p:cNvSpPr>
          <p:nvPr>
            <p:ph type="sldNum" sz="quarter" idx="10"/>
          </p:nvPr>
        </p:nvSpPr>
        <p:spPr>
          <a:ln/>
        </p:spPr>
        <p:txBody>
          <a:bodyPr/>
          <a:lstStyle>
            <a:lvl1pPr>
              <a:defRPr/>
            </a:lvl1pPr>
          </a:lstStyle>
          <a:p>
            <a:pPr>
              <a:defRPr/>
            </a:pPr>
            <a:fld id="{CA8D688A-1A4C-443E-AEED-1CF187F6EEA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4656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2B79E2DB-4A21-495E-97AA-224BA6178089}"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64EA60C-FD74-4300-9C67-71186CFF701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651435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sldNum" sz="quarter" idx="10"/>
          </p:nvPr>
        </p:nvSpPr>
        <p:spPr>
          <a:ln/>
        </p:spPr>
        <p:txBody>
          <a:bodyPr/>
          <a:lstStyle>
            <a:lvl1pPr>
              <a:defRPr/>
            </a:lvl1pPr>
          </a:lstStyle>
          <a:p>
            <a:pPr>
              <a:defRPr/>
            </a:pPr>
            <a:fld id="{9358F613-7458-4AB5-9C4B-6C72E52D209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117941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E6A3DE31-018D-4E76-BE94-5C60FD70F84B}" type="slidenum">
              <a:rPr lang="nb-NO"/>
              <a:pPr>
                <a:defRPr/>
              </a:pPr>
              <a:t>‹#›</a:t>
            </a:fld>
            <a:endParaRPr lang="nb-NO"/>
          </a:p>
        </p:txBody>
      </p:sp>
    </p:spTree>
    <p:extLst>
      <p:ext uri="{BB962C8B-B14F-4D97-AF65-F5344CB8AC3E}">
        <p14:creationId xmlns:p14="http://schemas.microsoft.com/office/powerpoint/2010/main" val="1762071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Picture 8" descr="N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8125" y="6237288"/>
            <a:ext cx="2060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Plassholder for bunntekst 4"/>
          <p:cNvSpPr>
            <a:spLocks noGrp="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hangingPunct="0">
              <a:defRPr>
                <a:ea typeface="ヒラギノ角ゴ Pro W3" pitchFamily="-68" charset="-128"/>
              </a:defRPr>
            </a:lvl1pPr>
          </a:lstStyle>
          <a:p>
            <a:pPr>
              <a:defRPr/>
            </a:pPr>
            <a:fld id="{74066488-3C18-4C0F-89CD-5F93091AA3F4}" type="slidenum">
              <a:rPr lang="nb-NO"/>
              <a:pPr>
                <a:defRPr/>
              </a:pPr>
              <a:t>‹#›</a:t>
            </a:fld>
            <a:endParaRPr lang="nb-NO"/>
          </a:p>
        </p:txBody>
      </p:sp>
    </p:spTree>
    <p:extLst>
      <p:ext uri="{BB962C8B-B14F-4D97-AF65-F5344CB8AC3E}">
        <p14:creationId xmlns:p14="http://schemas.microsoft.com/office/powerpoint/2010/main" val="39844466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FEED9E02-FAE0-4D59-85A1-316215B9D360}" type="slidenum">
              <a:rPr lang="nb-NO"/>
              <a:pPr>
                <a:defRPr/>
              </a:pPr>
              <a:t>‹#›</a:t>
            </a:fld>
            <a:endParaRPr lang="nb-NO"/>
          </a:p>
        </p:txBody>
      </p:sp>
    </p:spTree>
    <p:extLst>
      <p:ext uri="{BB962C8B-B14F-4D97-AF65-F5344CB8AC3E}">
        <p14:creationId xmlns:p14="http://schemas.microsoft.com/office/powerpoint/2010/main" val="23540247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801FA291-688E-49B7-99FD-F07E8FB8AC11}" type="slidenum">
              <a:rPr lang="nb-NO"/>
              <a:pPr>
                <a:defRPr/>
              </a:pPr>
              <a:t>‹#›</a:t>
            </a:fld>
            <a:endParaRPr lang="nb-NO"/>
          </a:p>
        </p:txBody>
      </p:sp>
    </p:spTree>
    <p:extLst>
      <p:ext uri="{BB962C8B-B14F-4D97-AF65-F5344CB8AC3E}">
        <p14:creationId xmlns:p14="http://schemas.microsoft.com/office/powerpoint/2010/main" val="29900878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8"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9"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9132219B-DD8E-4D56-A646-1F939ED00A38}" type="slidenum">
              <a:rPr lang="nb-NO"/>
              <a:pPr>
                <a:defRPr/>
              </a:pPr>
              <a:t>‹#›</a:t>
            </a:fld>
            <a:endParaRPr lang="nb-NO"/>
          </a:p>
        </p:txBody>
      </p:sp>
    </p:spTree>
    <p:extLst>
      <p:ext uri="{BB962C8B-B14F-4D97-AF65-F5344CB8AC3E}">
        <p14:creationId xmlns:p14="http://schemas.microsoft.com/office/powerpoint/2010/main" val="16650198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4"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5"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FEC5404F-D167-46A4-A864-34B0BFD0C330}" type="slidenum">
              <a:rPr lang="nb-NO"/>
              <a:pPr>
                <a:defRPr/>
              </a:pPr>
              <a:t>‹#›</a:t>
            </a:fld>
            <a:endParaRPr lang="nb-NO"/>
          </a:p>
        </p:txBody>
      </p:sp>
    </p:spTree>
    <p:extLst>
      <p:ext uri="{BB962C8B-B14F-4D97-AF65-F5344CB8AC3E}">
        <p14:creationId xmlns:p14="http://schemas.microsoft.com/office/powerpoint/2010/main" val="29525136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3"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4"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4A3F7B0B-EC22-4545-B7F5-A831F847595C}" type="slidenum">
              <a:rPr lang="nb-NO"/>
              <a:pPr>
                <a:defRPr/>
              </a:pPr>
              <a:t>‹#›</a:t>
            </a:fld>
            <a:endParaRPr lang="nb-NO"/>
          </a:p>
        </p:txBody>
      </p:sp>
    </p:spTree>
    <p:extLst>
      <p:ext uri="{BB962C8B-B14F-4D97-AF65-F5344CB8AC3E}">
        <p14:creationId xmlns:p14="http://schemas.microsoft.com/office/powerpoint/2010/main" val="37556077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62773457-0E21-490F-8A75-6D732E2C8E20}" type="slidenum">
              <a:rPr lang="nb-NO"/>
              <a:pPr>
                <a:defRPr/>
              </a:pPr>
              <a:t>‹#›</a:t>
            </a:fld>
            <a:endParaRPr lang="nb-NO"/>
          </a:p>
        </p:txBody>
      </p:sp>
    </p:spTree>
    <p:extLst>
      <p:ext uri="{BB962C8B-B14F-4D97-AF65-F5344CB8AC3E}">
        <p14:creationId xmlns:p14="http://schemas.microsoft.com/office/powerpoint/2010/main" val="33467264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5D3A3D5-67AE-402E-AF0E-0B24333E42DF}" type="slidenum">
              <a:rPr lang="nb-NO"/>
              <a:pPr>
                <a:defRPr/>
              </a:pPr>
              <a:t>‹#›</a:t>
            </a:fld>
            <a:endParaRPr lang="nb-NO"/>
          </a:p>
        </p:txBody>
      </p:sp>
    </p:spTree>
    <p:extLst>
      <p:ext uri="{BB962C8B-B14F-4D97-AF65-F5344CB8AC3E}">
        <p14:creationId xmlns:p14="http://schemas.microsoft.com/office/powerpoint/2010/main" val="21814361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449C6282-BA43-4B58-9327-1DFEEBA40799}" type="slidenum">
              <a:rPr lang="nb-NO"/>
              <a:pPr>
                <a:defRPr/>
              </a:pPr>
              <a:t>‹#›</a:t>
            </a:fld>
            <a:endParaRPr lang="nb-NO"/>
          </a:p>
        </p:txBody>
      </p:sp>
    </p:spTree>
    <p:extLst>
      <p:ext uri="{BB962C8B-B14F-4D97-AF65-F5344CB8AC3E}">
        <p14:creationId xmlns:p14="http://schemas.microsoft.com/office/powerpoint/2010/main" val="2845033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B2DA9230-D466-468C-BFC1-09630CBBA38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891017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89A8608D-507F-44F1-A818-5466B9DC6244}" type="slidenum">
              <a:rPr lang="nb-NO"/>
              <a:pPr>
                <a:defRPr/>
              </a:pPr>
              <a:t>‹#›</a:t>
            </a:fld>
            <a:endParaRPr lang="nb-NO"/>
          </a:p>
        </p:txBody>
      </p:sp>
    </p:spTree>
    <p:extLst>
      <p:ext uri="{BB962C8B-B14F-4D97-AF65-F5344CB8AC3E}">
        <p14:creationId xmlns:p14="http://schemas.microsoft.com/office/powerpoint/2010/main" val="344453526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D3514CCA-E719-48EA-AF95-11E35E6B4796}" type="slidenum">
              <a:rPr lang="nb-NO"/>
              <a:pPr>
                <a:defRPr/>
              </a:pPr>
              <a:t>‹#›</a:t>
            </a:fld>
            <a:endParaRPr lang="nb-NO"/>
          </a:p>
        </p:txBody>
      </p:sp>
    </p:spTree>
    <p:extLst>
      <p:ext uri="{BB962C8B-B14F-4D97-AF65-F5344CB8AC3E}">
        <p14:creationId xmlns:p14="http://schemas.microsoft.com/office/powerpoint/2010/main" val="3484350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Picture 8" descr="N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8125" y="6237288"/>
            <a:ext cx="2060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Plassholder for bunntekst 4"/>
          <p:cNvSpPr>
            <a:spLocks noGrp="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hangingPunct="0">
              <a:defRPr>
                <a:ea typeface="ヒラギノ角ゴ Pro W3" pitchFamily="-68" charset="-128"/>
              </a:defRPr>
            </a:lvl1pPr>
          </a:lstStyle>
          <a:p>
            <a:pPr>
              <a:defRPr/>
            </a:pPr>
            <a:fld id="{26DDEF1F-4AF1-4062-B2DA-6227A95A7BAC}" type="slidenum">
              <a:rPr lang="nb-NO"/>
              <a:pPr>
                <a:defRPr/>
              </a:pPr>
              <a:t>‹#›</a:t>
            </a:fld>
            <a:endParaRPr lang="nb-NO"/>
          </a:p>
        </p:txBody>
      </p:sp>
    </p:spTree>
    <p:extLst>
      <p:ext uri="{BB962C8B-B14F-4D97-AF65-F5344CB8AC3E}">
        <p14:creationId xmlns:p14="http://schemas.microsoft.com/office/powerpoint/2010/main" val="39532180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F9C7DF5-0A4A-4666-AFCE-C2CAEFAF3023}" type="slidenum">
              <a:rPr lang="nb-NO"/>
              <a:pPr>
                <a:defRPr/>
              </a:pPr>
              <a:t>‹#›</a:t>
            </a:fld>
            <a:endParaRPr lang="nb-NO"/>
          </a:p>
        </p:txBody>
      </p:sp>
    </p:spTree>
    <p:extLst>
      <p:ext uri="{BB962C8B-B14F-4D97-AF65-F5344CB8AC3E}">
        <p14:creationId xmlns:p14="http://schemas.microsoft.com/office/powerpoint/2010/main" val="8957584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12DF947A-400A-4993-BEE8-930E09116AED}" type="slidenum">
              <a:rPr lang="nb-NO"/>
              <a:pPr>
                <a:defRPr/>
              </a:pPr>
              <a:t>‹#›</a:t>
            </a:fld>
            <a:endParaRPr lang="nb-NO"/>
          </a:p>
        </p:txBody>
      </p:sp>
    </p:spTree>
    <p:extLst>
      <p:ext uri="{BB962C8B-B14F-4D97-AF65-F5344CB8AC3E}">
        <p14:creationId xmlns:p14="http://schemas.microsoft.com/office/powerpoint/2010/main" val="38732993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8"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9"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22404C3F-4CC1-481D-B74B-4020032FA038}" type="slidenum">
              <a:rPr lang="nb-NO"/>
              <a:pPr>
                <a:defRPr/>
              </a:pPr>
              <a:t>‹#›</a:t>
            </a:fld>
            <a:endParaRPr lang="nb-NO"/>
          </a:p>
        </p:txBody>
      </p:sp>
    </p:spTree>
    <p:extLst>
      <p:ext uri="{BB962C8B-B14F-4D97-AF65-F5344CB8AC3E}">
        <p14:creationId xmlns:p14="http://schemas.microsoft.com/office/powerpoint/2010/main" val="23439100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4"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5"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9B77DFAA-226E-4878-802A-3D342D12C4B7}" type="slidenum">
              <a:rPr lang="nb-NO"/>
              <a:pPr>
                <a:defRPr/>
              </a:pPr>
              <a:t>‹#›</a:t>
            </a:fld>
            <a:endParaRPr lang="nb-NO"/>
          </a:p>
        </p:txBody>
      </p:sp>
    </p:spTree>
    <p:extLst>
      <p:ext uri="{BB962C8B-B14F-4D97-AF65-F5344CB8AC3E}">
        <p14:creationId xmlns:p14="http://schemas.microsoft.com/office/powerpoint/2010/main" val="38674391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3"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4"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6E096121-031C-4E9D-A79F-35952696E721}" type="slidenum">
              <a:rPr lang="nb-NO"/>
              <a:pPr>
                <a:defRPr/>
              </a:pPr>
              <a:t>‹#›</a:t>
            </a:fld>
            <a:endParaRPr lang="nb-NO"/>
          </a:p>
        </p:txBody>
      </p:sp>
    </p:spTree>
    <p:extLst>
      <p:ext uri="{BB962C8B-B14F-4D97-AF65-F5344CB8AC3E}">
        <p14:creationId xmlns:p14="http://schemas.microsoft.com/office/powerpoint/2010/main" val="42525153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97B58EBA-D372-43C9-BD15-8752FBF92D3A}" type="slidenum">
              <a:rPr lang="nb-NO"/>
              <a:pPr>
                <a:defRPr/>
              </a:pPr>
              <a:t>‹#›</a:t>
            </a:fld>
            <a:endParaRPr lang="nb-NO"/>
          </a:p>
        </p:txBody>
      </p:sp>
    </p:spTree>
    <p:extLst>
      <p:ext uri="{BB962C8B-B14F-4D97-AF65-F5344CB8AC3E}">
        <p14:creationId xmlns:p14="http://schemas.microsoft.com/office/powerpoint/2010/main" val="6150737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F58D7224-0FCE-495C-828F-9FA7AF8F60A6}" type="slidenum">
              <a:rPr lang="nb-NO"/>
              <a:pPr>
                <a:defRPr/>
              </a:pPr>
              <a:t>‹#›</a:t>
            </a:fld>
            <a:endParaRPr lang="nb-NO"/>
          </a:p>
        </p:txBody>
      </p:sp>
    </p:spTree>
    <p:extLst>
      <p:ext uri="{BB962C8B-B14F-4D97-AF65-F5344CB8AC3E}">
        <p14:creationId xmlns:p14="http://schemas.microsoft.com/office/powerpoint/2010/main" val="3533665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6309" y="165100"/>
            <a:ext cx="2066925" cy="585628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22275" y="165100"/>
            <a:ext cx="6051550" cy="58562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1EC7615F-DF5B-4D28-B080-38D201497FD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7845291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858A6C1A-9B78-4AF5-9AE0-C8F10BF95114}" type="slidenum">
              <a:rPr lang="nb-NO"/>
              <a:pPr>
                <a:defRPr/>
              </a:pPr>
              <a:t>‹#›</a:t>
            </a:fld>
            <a:endParaRPr lang="nb-NO"/>
          </a:p>
        </p:txBody>
      </p:sp>
    </p:spTree>
    <p:extLst>
      <p:ext uri="{BB962C8B-B14F-4D97-AF65-F5344CB8AC3E}">
        <p14:creationId xmlns:p14="http://schemas.microsoft.com/office/powerpoint/2010/main" val="15131924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626A69D2-6FC3-4E1B-8C0A-0E81A4E6E4F6}" type="slidenum">
              <a:rPr lang="nb-NO"/>
              <a:pPr>
                <a:defRPr/>
              </a:pPr>
              <a:t>‹#›</a:t>
            </a:fld>
            <a:endParaRPr lang="nb-NO"/>
          </a:p>
        </p:txBody>
      </p:sp>
    </p:spTree>
    <p:extLst>
      <p:ext uri="{BB962C8B-B14F-4D97-AF65-F5344CB8AC3E}">
        <p14:creationId xmlns:p14="http://schemas.microsoft.com/office/powerpoint/2010/main" val="37579008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E96B7AD-15E2-46A4-ADD0-451A946DFD77}" type="slidenum">
              <a:rPr lang="nb-NO"/>
              <a:pPr>
                <a:defRPr/>
              </a:pPr>
              <a:t>‹#›</a:t>
            </a:fld>
            <a:endParaRPr lang="nb-NO"/>
          </a:p>
        </p:txBody>
      </p:sp>
    </p:spTree>
    <p:extLst>
      <p:ext uri="{BB962C8B-B14F-4D97-AF65-F5344CB8AC3E}">
        <p14:creationId xmlns:p14="http://schemas.microsoft.com/office/powerpoint/2010/main" val="249272645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Picture 8" descr="N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8125" y="6237288"/>
            <a:ext cx="2060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Plassholder for bunntekst 4"/>
          <p:cNvSpPr>
            <a:spLocks noGrp="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hangingPunct="0">
              <a:defRPr>
                <a:ea typeface="ヒラギノ角ゴ Pro W3" pitchFamily="-68" charset="-128"/>
              </a:defRPr>
            </a:lvl1pPr>
          </a:lstStyle>
          <a:p>
            <a:pPr>
              <a:defRPr/>
            </a:pPr>
            <a:fld id="{979EDD8C-D948-45A9-BE3B-532E7B7B4EF4}" type="slidenum">
              <a:rPr lang="nb-NO"/>
              <a:pPr>
                <a:defRPr/>
              </a:pPr>
              <a:t>‹#›</a:t>
            </a:fld>
            <a:endParaRPr lang="nb-NO"/>
          </a:p>
        </p:txBody>
      </p:sp>
    </p:spTree>
    <p:extLst>
      <p:ext uri="{BB962C8B-B14F-4D97-AF65-F5344CB8AC3E}">
        <p14:creationId xmlns:p14="http://schemas.microsoft.com/office/powerpoint/2010/main" val="4215255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950CB9F-15D2-4C43-8E4A-CFAC2AB1F8B5}" type="slidenum">
              <a:rPr lang="nb-NO"/>
              <a:pPr>
                <a:defRPr/>
              </a:pPr>
              <a:t>‹#›</a:t>
            </a:fld>
            <a:endParaRPr lang="nb-NO"/>
          </a:p>
        </p:txBody>
      </p:sp>
    </p:spTree>
    <p:extLst>
      <p:ext uri="{BB962C8B-B14F-4D97-AF65-F5344CB8AC3E}">
        <p14:creationId xmlns:p14="http://schemas.microsoft.com/office/powerpoint/2010/main" val="29808832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6256193-4E1D-41F5-BF51-98555E8777D5}" type="slidenum">
              <a:rPr lang="nb-NO"/>
              <a:pPr>
                <a:defRPr/>
              </a:pPr>
              <a:t>‹#›</a:t>
            </a:fld>
            <a:endParaRPr lang="nb-NO"/>
          </a:p>
        </p:txBody>
      </p:sp>
    </p:spTree>
    <p:extLst>
      <p:ext uri="{BB962C8B-B14F-4D97-AF65-F5344CB8AC3E}">
        <p14:creationId xmlns:p14="http://schemas.microsoft.com/office/powerpoint/2010/main" val="29507956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8"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9"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ED19B10-21DF-400B-A31F-252D5CBC40F3}" type="slidenum">
              <a:rPr lang="nb-NO"/>
              <a:pPr>
                <a:defRPr/>
              </a:pPr>
              <a:t>‹#›</a:t>
            </a:fld>
            <a:endParaRPr lang="nb-NO"/>
          </a:p>
        </p:txBody>
      </p:sp>
    </p:spTree>
    <p:extLst>
      <p:ext uri="{BB962C8B-B14F-4D97-AF65-F5344CB8AC3E}">
        <p14:creationId xmlns:p14="http://schemas.microsoft.com/office/powerpoint/2010/main" val="94030831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4"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5"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BD58BF6B-FB79-486A-9DF5-F72DD840F83E}" type="slidenum">
              <a:rPr lang="nb-NO"/>
              <a:pPr>
                <a:defRPr/>
              </a:pPr>
              <a:t>‹#›</a:t>
            </a:fld>
            <a:endParaRPr lang="nb-NO"/>
          </a:p>
        </p:txBody>
      </p:sp>
    </p:spTree>
    <p:extLst>
      <p:ext uri="{BB962C8B-B14F-4D97-AF65-F5344CB8AC3E}">
        <p14:creationId xmlns:p14="http://schemas.microsoft.com/office/powerpoint/2010/main" val="29131081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3"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4"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A0CE60B5-A205-436A-BD7A-A5E4F3746114}" type="slidenum">
              <a:rPr lang="nb-NO"/>
              <a:pPr>
                <a:defRPr/>
              </a:pPr>
              <a:t>‹#›</a:t>
            </a:fld>
            <a:endParaRPr lang="nb-NO"/>
          </a:p>
        </p:txBody>
      </p:sp>
    </p:spTree>
    <p:extLst>
      <p:ext uri="{BB962C8B-B14F-4D97-AF65-F5344CB8AC3E}">
        <p14:creationId xmlns:p14="http://schemas.microsoft.com/office/powerpoint/2010/main" val="20644596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CF3031A7-B33A-41B9-97D0-7F11379EF84C}" type="slidenum">
              <a:rPr lang="nb-NO"/>
              <a:pPr>
                <a:defRPr/>
              </a:pPr>
              <a:t>‹#›</a:t>
            </a:fld>
            <a:endParaRPr lang="nb-NO"/>
          </a:p>
        </p:txBody>
      </p:sp>
    </p:spTree>
    <p:extLst>
      <p:ext uri="{BB962C8B-B14F-4D97-AF65-F5344CB8AC3E}">
        <p14:creationId xmlns:p14="http://schemas.microsoft.com/office/powerpoint/2010/main" val="356007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798763"/>
            <a:ext cx="7772400" cy="1143000"/>
          </a:xfrm>
          <a:effectLst>
            <a:outerShdw dist="35921" dir="2700000" algn="ctr" rotWithShape="0">
              <a:srgbClr val="808080"/>
            </a:outerShdw>
          </a:effectLst>
        </p:spPr>
        <p:txBody>
          <a:bodyPr anchor="b"/>
          <a:lstStyle>
            <a:lvl1pPr>
              <a:defRPr>
                <a:solidFill>
                  <a:schemeClr val="bg1"/>
                </a:solidFill>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57202" y="3981450"/>
            <a:ext cx="7786688" cy="960438"/>
          </a:xfrm>
          <a:effectLst>
            <a:outerShdw dist="35921" dir="2700000" algn="ctr" rotWithShape="0">
              <a:srgbClr val="808080"/>
            </a:outerShdw>
          </a:effectLst>
        </p:spPr>
        <p:txBody>
          <a:bodyPr/>
          <a:lstStyle>
            <a:lvl1pPr marL="0" indent="0">
              <a:buFontTx/>
              <a:buNone/>
              <a:defRPr sz="1800">
                <a:solidFill>
                  <a:schemeClr val="bg1"/>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30133366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CE7B9BBD-A796-496B-9502-75F3D1026728}" type="slidenum">
              <a:rPr lang="nb-NO"/>
              <a:pPr>
                <a:defRPr/>
              </a:pPr>
              <a:t>‹#›</a:t>
            </a:fld>
            <a:endParaRPr lang="nb-NO"/>
          </a:p>
        </p:txBody>
      </p:sp>
    </p:spTree>
    <p:extLst>
      <p:ext uri="{BB962C8B-B14F-4D97-AF65-F5344CB8AC3E}">
        <p14:creationId xmlns:p14="http://schemas.microsoft.com/office/powerpoint/2010/main" val="22950665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A2CD1A94-874C-4CE7-9C38-570AD70EF4B3}" type="slidenum">
              <a:rPr lang="nb-NO"/>
              <a:pPr>
                <a:defRPr/>
              </a:pPr>
              <a:t>‹#›</a:t>
            </a:fld>
            <a:endParaRPr lang="nb-NO"/>
          </a:p>
        </p:txBody>
      </p:sp>
    </p:spTree>
    <p:extLst>
      <p:ext uri="{BB962C8B-B14F-4D97-AF65-F5344CB8AC3E}">
        <p14:creationId xmlns:p14="http://schemas.microsoft.com/office/powerpoint/2010/main" val="8285737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B6BE01D2-E652-4D95-8485-AB4BAD6DB7C3}" type="slidenum">
              <a:rPr lang="nb-NO"/>
              <a:pPr>
                <a:defRPr/>
              </a:pPr>
              <a:t>‹#›</a:t>
            </a:fld>
            <a:endParaRPr lang="nb-NO"/>
          </a:p>
        </p:txBody>
      </p:sp>
    </p:spTree>
    <p:extLst>
      <p:ext uri="{BB962C8B-B14F-4D97-AF65-F5344CB8AC3E}">
        <p14:creationId xmlns:p14="http://schemas.microsoft.com/office/powerpoint/2010/main" val="29454112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A7D9DB5A-5B28-4B13-9D17-E4E09A730807}" type="slidenum">
              <a:rPr lang="nb-NO"/>
              <a:pPr>
                <a:defRPr/>
              </a:pPr>
              <a:t>‹#›</a:t>
            </a:fld>
            <a:endParaRPr lang="nb-NO"/>
          </a:p>
        </p:txBody>
      </p:sp>
    </p:spTree>
    <p:extLst>
      <p:ext uri="{BB962C8B-B14F-4D97-AF65-F5344CB8AC3E}">
        <p14:creationId xmlns:p14="http://schemas.microsoft.com/office/powerpoint/2010/main" val="31859401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Picture 8" descr="N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8125" y="6237288"/>
            <a:ext cx="2060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Plassholder for bunntekst 4"/>
          <p:cNvSpPr>
            <a:spLocks noGrp="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hangingPunct="0">
              <a:defRPr>
                <a:ea typeface="ヒラギノ角ゴ Pro W3" pitchFamily="-68" charset="-128"/>
              </a:defRPr>
            </a:lvl1pPr>
          </a:lstStyle>
          <a:p>
            <a:pPr>
              <a:defRPr/>
            </a:pPr>
            <a:fld id="{0746A2CE-CA73-4F90-B1D1-9C058BB4CA8A}" type="slidenum">
              <a:rPr lang="nb-NO"/>
              <a:pPr>
                <a:defRPr/>
              </a:pPr>
              <a:t>‹#›</a:t>
            </a:fld>
            <a:endParaRPr lang="nb-NO"/>
          </a:p>
        </p:txBody>
      </p:sp>
    </p:spTree>
    <p:extLst>
      <p:ext uri="{BB962C8B-B14F-4D97-AF65-F5344CB8AC3E}">
        <p14:creationId xmlns:p14="http://schemas.microsoft.com/office/powerpoint/2010/main" val="22368014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7F3DAEBE-6E20-4B7A-AF1F-32BD9DADB90D}" type="slidenum">
              <a:rPr lang="nb-NO"/>
              <a:pPr>
                <a:defRPr/>
              </a:pPr>
              <a:t>‹#›</a:t>
            </a:fld>
            <a:endParaRPr lang="nb-NO"/>
          </a:p>
        </p:txBody>
      </p:sp>
    </p:spTree>
    <p:extLst>
      <p:ext uri="{BB962C8B-B14F-4D97-AF65-F5344CB8AC3E}">
        <p14:creationId xmlns:p14="http://schemas.microsoft.com/office/powerpoint/2010/main" val="10636941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D3517B26-D2E8-44B2-B1D2-E12F99ADB377}" type="slidenum">
              <a:rPr lang="nb-NO"/>
              <a:pPr>
                <a:defRPr/>
              </a:pPr>
              <a:t>‹#›</a:t>
            </a:fld>
            <a:endParaRPr lang="nb-NO"/>
          </a:p>
        </p:txBody>
      </p:sp>
    </p:spTree>
    <p:extLst>
      <p:ext uri="{BB962C8B-B14F-4D97-AF65-F5344CB8AC3E}">
        <p14:creationId xmlns:p14="http://schemas.microsoft.com/office/powerpoint/2010/main" val="21347412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8"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9"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55BD74CE-B132-4486-8C82-13087795CF2A}" type="slidenum">
              <a:rPr lang="nb-NO"/>
              <a:pPr>
                <a:defRPr/>
              </a:pPr>
              <a:t>‹#›</a:t>
            </a:fld>
            <a:endParaRPr lang="nb-NO"/>
          </a:p>
        </p:txBody>
      </p:sp>
    </p:spTree>
    <p:extLst>
      <p:ext uri="{BB962C8B-B14F-4D97-AF65-F5344CB8AC3E}">
        <p14:creationId xmlns:p14="http://schemas.microsoft.com/office/powerpoint/2010/main" val="31943527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4"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5"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408F19FE-F37A-4F98-9AD8-5C1484F6A535}" type="slidenum">
              <a:rPr lang="nb-NO"/>
              <a:pPr>
                <a:defRPr/>
              </a:pPr>
              <a:t>‹#›</a:t>
            </a:fld>
            <a:endParaRPr lang="nb-NO"/>
          </a:p>
        </p:txBody>
      </p:sp>
    </p:spTree>
    <p:extLst>
      <p:ext uri="{BB962C8B-B14F-4D97-AF65-F5344CB8AC3E}">
        <p14:creationId xmlns:p14="http://schemas.microsoft.com/office/powerpoint/2010/main" val="35687984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3"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4"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2BDA149B-8D3E-4591-A743-79F5F07D6B31}" type="slidenum">
              <a:rPr lang="nb-NO"/>
              <a:pPr>
                <a:defRPr/>
              </a:pPr>
              <a:t>‹#›</a:t>
            </a:fld>
            <a:endParaRPr lang="nb-NO"/>
          </a:p>
        </p:txBody>
      </p:sp>
    </p:spTree>
    <p:extLst>
      <p:ext uri="{BB962C8B-B14F-4D97-AF65-F5344CB8AC3E}">
        <p14:creationId xmlns:p14="http://schemas.microsoft.com/office/powerpoint/2010/main" val="377447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3491FABE-7CC9-4054-A2CD-445D7AA545E8}"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764016A-D665-46D9-A9B4-EB7114F429F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8252593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35437CCA-3D8C-4472-B42A-08F678BC5312}" type="slidenum">
              <a:rPr lang="nb-NO"/>
              <a:pPr>
                <a:defRPr/>
              </a:pPr>
              <a:t>‹#›</a:t>
            </a:fld>
            <a:endParaRPr lang="nb-NO"/>
          </a:p>
        </p:txBody>
      </p:sp>
    </p:spTree>
    <p:extLst>
      <p:ext uri="{BB962C8B-B14F-4D97-AF65-F5344CB8AC3E}">
        <p14:creationId xmlns:p14="http://schemas.microsoft.com/office/powerpoint/2010/main" val="6703309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E8DCF0E1-AB83-409C-B4EB-D00839BFD95C}" type="slidenum">
              <a:rPr lang="nb-NO"/>
              <a:pPr>
                <a:defRPr/>
              </a:pPr>
              <a:t>‹#›</a:t>
            </a:fld>
            <a:endParaRPr lang="nb-NO"/>
          </a:p>
        </p:txBody>
      </p:sp>
    </p:spTree>
    <p:extLst>
      <p:ext uri="{BB962C8B-B14F-4D97-AF65-F5344CB8AC3E}">
        <p14:creationId xmlns:p14="http://schemas.microsoft.com/office/powerpoint/2010/main" val="3827299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7A26B93D-39E6-4785-A413-65755E90C641}" type="slidenum">
              <a:rPr lang="nb-NO"/>
              <a:pPr>
                <a:defRPr/>
              </a:pPr>
              <a:t>‹#›</a:t>
            </a:fld>
            <a:endParaRPr lang="nb-NO"/>
          </a:p>
        </p:txBody>
      </p:sp>
    </p:spTree>
    <p:extLst>
      <p:ext uri="{BB962C8B-B14F-4D97-AF65-F5344CB8AC3E}">
        <p14:creationId xmlns:p14="http://schemas.microsoft.com/office/powerpoint/2010/main" val="297358036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677ECD78-83EA-409A-B8AD-0BBA58B99A5D}" type="slidenum">
              <a:rPr lang="nb-NO"/>
              <a:pPr>
                <a:defRPr/>
              </a:pPr>
              <a:t>‹#›</a:t>
            </a:fld>
            <a:endParaRPr lang="nb-NO"/>
          </a:p>
        </p:txBody>
      </p:sp>
    </p:spTree>
    <p:extLst>
      <p:ext uri="{BB962C8B-B14F-4D97-AF65-F5344CB8AC3E}">
        <p14:creationId xmlns:p14="http://schemas.microsoft.com/office/powerpoint/2010/main" val="39319891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D76C8A77-A899-43E2-9D6F-063E80360708}" type="slidenum">
              <a:rPr lang="nb-NO"/>
              <a:pPr>
                <a:defRPr/>
              </a:pPr>
              <a:t>‹#›</a:t>
            </a:fld>
            <a:endParaRPr lang="nb-NO"/>
          </a:p>
        </p:txBody>
      </p:sp>
    </p:spTree>
    <p:extLst>
      <p:ext uri="{BB962C8B-B14F-4D97-AF65-F5344CB8AC3E}">
        <p14:creationId xmlns:p14="http://schemas.microsoft.com/office/powerpoint/2010/main" val="2842350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4" name="Picture 8" descr="NL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8125" y="6237288"/>
            <a:ext cx="2060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Plassholder for bunntekst 4"/>
          <p:cNvSpPr>
            <a:spLocks noGrp="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hangingPunct="0">
              <a:defRPr>
                <a:ea typeface="ヒラギノ角ゴ Pro W3" pitchFamily="-68" charset="-128"/>
              </a:defRPr>
            </a:lvl1pPr>
          </a:lstStyle>
          <a:p>
            <a:pPr>
              <a:defRPr/>
            </a:pPr>
            <a:fld id="{2EB6BA56-823E-4BBA-BAEC-8C8720026C65}" type="slidenum">
              <a:rPr lang="nb-NO"/>
              <a:pPr>
                <a:defRPr/>
              </a:pPr>
              <a:t>‹#›</a:t>
            </a:fld>
            <a:endParaRPr lang="nb-NO"/>
          </a:p>
        </p:txBody>
      </p:sp>
    </p:spTree>
    <p:extLst>
      <p:ext uri="{BB962C8B-B14F-4D97-AF65-F5344CB8AC3E}">
        <p14:creationId xmlns:p14="http://schemas.microsoft.com/office/powerpoint/2010/main" val="374957009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B7AE43C6-6502-47DA-A4C4-459C4EF4B70E}" type="slidenum">
              <a:rPr lang="nb-NO"/>
              <a:pPr>
                <a:defRPr/>
              </a:pPr>
              <a:t>‹#›</a:t>
            </a:fld>
            <a:endParaRPr lang="nb-NO"/>
          </a:p>
        </p:txBody>
      </p:sp>
    </p:spTree>
    <p:extLst>
      <p:ext uri="{BB962C8B-B14F-4D97-AF65-F5344CB8AC3E}">
        <p14:creationId xmlns:p14="http://schemas.microsoft.com/office/powerpoint/2010/main" val="9765253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FDC70470-3664-45F4-8EF6-A74E5186F835}" type="slidenum">
              <a:rPr lang="nb-NO"/>
              <a:pPr>
                <a:defRPr/>
              </a:pPr>
              <a:t>‹#›</a:t>
            </a:fld>
            <a:endParaRPr lang="nb-NO"/>
          </a:p>
        </p:txBody>
      </p:sp>
    </p:spTree>
    <p:extLst>
      <p:ext uri="{BB962C8B-B14F-4D97-AF65-F5344CB8AC3E}">
        <p14:creationId xmlns:p14="http://schemas.microsoft.com/office/powerpoint/2010/main" val="17572811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8"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9"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2EF4F870-3B26-47D9-8AEA-EE85B99C00FB}" type="slidenum">
              <a:rPr lang="nb-NO"/>
              <a:pPr>
                <a:defRPr/>
              </a:pPr>
              <a:t>‹#›</a:t>
            </a:fld>
            <a:endParaRPr lang="nb-NO"/>
          </a:p>
        </p:txBody>
      </p:sp>
    </p:spTree>
    <p:extLst>
      <p:ext uri="{BB962C8B-B14F-4D97-AF65-F5344CB8AC3E}">
        <p14:creationId xmlns:p14="http://schemas.microsoft.com/office/powerpoint/2010/main" val="137974809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4"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5"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B212B9B5-2630-48FB-9330-E54903ADC085}" type="slidenum">
              <a:rPr lang="nb-NO"/>
              <a:pPr>
                <a:defRPr/>
              </a:pPr>
              <a:t>‹#›</a:t>
            </a:fld>
            <a:endParaRPr lang="nb-NO"/>
          </a:p>
        </p:txBody>
      </p:sp>
    </p:spTree>
    <p:extLst>
      <p:ext uri="{BB962C8B-B14F-4D97-AF65-F5344CB8AC3E}">
        <p14:creationId xmlns:p14="http://schemas.microsoft.com/office/powerpoint/2010/main" val="385508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7068"/>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A131A5A5-A8C7-4C67-9782-254C3542B0A0}"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84DAEAC-3BE5-44B6-BC86-85D99ABA0C7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8954193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3"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4"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1C239A52-EEA1-416A-AA90-DCF70D140338}" type="slidenum">
              <a:rPr lang="nb-NO"/>
              <a:pPr>
                <a:defRPr/>
              </a:pPr>
              <a:t>‹#›</a:t>
            </a:fld>
            <a:endParaRPr lang="nb-NO"/>
          </a:p>
        </p:txBody>
      </p:sp>
    </p:spTree>
    <p:extLst>
      <p:ext uri="{BB962C8B-B14F-4D97-AF65-F5344CB8AC3E}">
        <p14:creationId xmlns:p14="http://schemas.microsoft.com/office/powerpoint/2010/main" val="40242005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9E2AECEF-7E7B-416C-A653-2B69F78238CE}" type="slidenum">
              <a:rPr lang="nb-NO"/>
              <a:pPr>
                <a:defRPr/>
              </a:pPr>
              <a:t>‹#›</a:t>
            </a:fld>
            <a:endParaRPr lang="nb-NO"/>
          </a:p>
        </p:txBody>
      </p:sp>
    </p:spTree>
    <p:extLst>
      <p:ext uri="{BB962C8B-B14F-4D97-AF65-F5344CB8AC3E}">
        <p14:creationId xmlns:p14="http://schemas.microsoft.com/office/powerpoint/2010/main" val="174706563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286D8E25-6C2C-4F39-BE88-352095A5EFBA}" type="slidenum">
              <a:rPr lang="nb-NO"/>
              <a:pPr>
                <a:defRPr/>
              </a:pPr>
              <a:t>‹#›</a:t>
            </a:fld>
            <a:endParaRPr lang="nb-NO"/>
          </a:p>
        </p:txBody>
      </p:sp>
    </p:spTree>
    <p:extLst>
      <p:ext uri="{BB962C8B-B14F-4D97-AF65-F5344CB8AC3E}">
        <p14:creationId xmlns:p14="http://schemas.microsoft.com/office/powerpoint/2010/main" val="349241108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8FDF9843-785D-4572-B76E-0CDDEEE3F705}" type="slidenum">
              <a:rPr lang="nb-NO"/>
              <a:pPr>
                <a:defRPr/>
              </a:pPr>
              <a:t>‹#›</a:t>
            </a:fld>
            <a:endParaRPr lang="nb-NO"/>
          </a:p>
        </p:txBody>
      </p:sp>
    </p:spTree>
    <p:extLst>
      <p:ext uri="{BB962C8B-B14F-4D97-AF65-F5344CB8AC3E}">
        <p14:creationId xmlns:p14="http://schemas.microsoft.com/office/powerpoint/2010/main" val="5676607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eaLnBrk="0" hangingPunct="0">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eaLnBrk="0" hangingPunct="0">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eaLnBrk="0" hangingPunct="0">
              <a:defRPr>
                <a:ea typeface="ヒラギノ角ゴ Pro W3" pitchFamily="-68" charset="-128"/>
              </a:defRPr>
            </a:lvl1pPr>
          </a:lstStyle>
          <a:p>
            <a:pPr>
              <a:defRPr/>
            </a:pPr>
            <a:fld id="{3B1287F2-F6E8-460B-ACF4-5638E48AFC5E}" type="slidenum">
              <a:rPr lang="nb-NO"/>
              <a:pPr>
                <a:defRPr/>
              </a:pPr>
              <a:t>‹#›</a:t>
            </a:fld>
            <a:endParaRPr lang="nb-NO"/>
          </a:p>
        </p:txBody>
      </p:sp>
    </p:spTree>
    <p:extLst>
      <p:ext uri="{BB962C8B-B14F-4D97-AF65-F5344CB8AC3E}">
        <p14:creationId xmlns:p14="http://schemas.microsoft.com/office/powerpoint/2010/main" val="97685080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798763"/>
            <a:ext cx="7772400" cy="1143000"/>
          </a:xfrm>
          <a:effectLst>
            <a:outerShdw dist="35921" dir="2700000" algn="ctr" rotWithShape="0">
              <a:srgbClr val="808080"/>
            </a:outerShdw>
          </a:effectLst>
        </p:spPr>
        <p:txBody>
          <a:bodyPr anchor="b"/>
          <a:lstStyle>
            <a:lvl1pPr>
              <a:defRPr>
                <a:solidFill>
                  <a:schemeClr val="bg1"/>
                </a:solidFill>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57202" y="3981450"/>
            <a:ext cx="7786688" cy="887413"/>
          </a:xfrm>
          <a:effectLst>
            <a:outerShdw dist="35921" dir="2700000" algn="ctr" rotWithShape="0">
              <a:srgbClr val="808080"/>
            </a:outerShdw>
          </a:effectLst>
        </p:spPr>
        <p:txBody>
          <a:bodyPr/>
          <a:lstStyle>
            <a:lvl1pPr marL="0" indent="0">
              <a:buFontTx/>
              <a:buNone/>
              <a:defRPr sz="1800">
                <a:solidFill>
                  <a:schemeClr val="bg1"/>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40508998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82164D2F-B68D-42CB-A39C-6F3B93865B24}"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4E90B784-0649-4B68-85DA-99CBAC09ACF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40320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82"/>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18DB9B9C-9F69-4A86-94C4-1A31D14B4753}"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238EBCEC-0F2A-4310-9E77-A3343EE60CE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441378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8"/>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8"/>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3542CBEF-FEB4-46D7-8470-A7FE30F1FE7F}"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86DCB207-5911-4243-9698-8C9AF567766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13119321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AEA9B9FA-00EB-4062-9561-79D76362711C}"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21839815-2B4B-41D1-B0CD-84A7AF19026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16065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9"/>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9"/>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6C3D6799-5D3B-4426-83A2-87EE3080E9B4}"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23A77C7A-63C8-4B93-960E-F4B81397B26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569627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8EEBEAA1-F8CA-4196-AE7B-12CB3333D034}"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250AD75B-3D31-4338-996B-1E9284F9CDE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89659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8809A6-8903-496D-83D5-E9CF9A84148F}"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18A21B22-6822-49F4-BE96-4B95E4F4657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47086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683FD1E3-9EC9-4968-8968-96C6F65EB8E3}"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B402EDE-5516-4377-ABE2-2DD375C3042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548288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0AF75237-BA67-476E-A085-10069C679E36}"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6959A1E5-CC1B-4BD5-84DA-C0BDB616A69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431912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FCE221A5-2E68-4CC7-9939-6C6A03D0A943}"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BEDAC91-079B-46A6-BDBB-C3D83575B4F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835027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27CB3952-39C4-44CE-9A73-814F73AB4317}"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4671A05-CC41-47C8-8480-97909433987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6928691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507"/>
            <a:ext cx="77724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en-GB"/>
          </a:p>
        </p:txBody>
      </p:sp>
      <p:sp>
        <p:nvSpPr>
          <p:cNvPr id="4"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BCDDD433-A3C6-4015-B876-C1F2EEBA1777}" type="slidenum">
              <a:rPr lang="nb-NO"/>
              <a:pPr>
                <a:defRPr/>
              </a:pPr>
              <a:t>‹#›</a:t>
            </a:fld>
            <a:endParaRPr lang="nb-NO"/>
          </a:p>
        </p:txBody>
      </p:sp>
    </p:spTree>
    <p:extLst>
      <p:ext uri="{BB962C8B-B14F-4D97-AF65-F5344CB8AC3E}">
        <p14:creationId xmlns:p14="http://schemas.microsoft.com/office/powerpoint/2010/main" val="1253920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37F3782C-1112-4612-B43C-4D7A8B941C53}" type="slidenum">
              <a:rPr lang="nb-NO"/>
              <a:pPr>
                <a:defRPr/>
              </a:pPr>
              <a:t>‹#›</a:t>
            </a:fld>
            <a:endParaRPr lang="nb-NO"/>
          </a:p>
        </p:txBody>
      </p:sp>
    </p:spTree>
    <p:extLst>
      <p:ext uri="{BB962C8B-B14F-4D97-AF65-F5344CB8AC3E}">
        <p14:creationId xmlns:p14="http://schemas.microsoft.com/office/powerpoint/2010/main" val="17214875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82"/>
            <a:ext cx="77724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8CC0F98B-8C68-42F8-A225-A61869B55DE1}" type="slidenum">
              <a:rPr lang="nb-NO"/>
              <a:pPr>
                <a:defRPr/>
              </a:pPr>
              <a:t>‹#›</a:t>
            </a:fld>
            <a:endParaRPr lang="nb-NO"/>
          </a:p>
        </p:txBody>
      </p:sp>
    </p:spTree>
    <p:extLst>
      <p:ext uri="{BB962C8B-B14F-4D97-AF65-F5344CB8AC3E}">
        <p14:creationId xmlns:p14="http://schemas.microsoft.com/office/powerpoint/2010/main" val="21943584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C017565D-F237-43FF-9954-A15404D0E625}" type="slidenum">
              <a:rPr lang="nb-NO"/>
              <a:pPr>
                <a:defRPr/>
              </a:pPr>
              <a:t>‹#›</a:t>
            </a:fld>
            <a:endParaRPr lang="nb-NO"/>
          </a:p>
        </p:txBody>
      </p:sp>
    </p:spTree>
    <p:extLst>
      <p:ext uri="{BB962C8B-B14F-4D97-AF65-F5344CB8AC3E}">
        <p14:creationId xmlns:p14="http://schemas.microsoft.com/office/powerpoint/2010/main" val="2104868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F1EC2B53-57E3-4CBD-B548-7917DF764A40}"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00C30B62-E6F9-4C4D-9F5E-1BCC57E7F19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373667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8"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9"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13590BB4-03F9-4BD3-8AB9-0FF327F7A88A}" type="slidenum">
              <a:rPr lang="nb-NO"/>
              <a:pPr>
                <a:defRPr/>
              </a:pPr>
              <a:t>‹#›</a:t>
            </a:fld>
            <a:endParaRPr lang="nb-NO"/>
          </a:p>
        </p:txBody>
      </p:sp>
    </p:spTree>
    <p:extLst>
      <p:ext uri="{BB962C8B-B14F-4D97-AF65-F5344CB8AC3E}">
        <p14:creationId xmlns:p14="http://schemas.microsoft.com/office/powerpoint/2010/main" val="25478431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4"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5"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ABA1F175-E8D1-4F11-AC40-7732439F5889}" type="slidenum">
              <a:rPr lang="nb-NO"/>
              <a:pPr>
                <a:defRPr/>
              </a:pPr>
              <a:t>‹#›</a:t>
            </a:fld>
            <a:endParaRPr lang="nb-NO"/>
          </a:p>
        </p:txBody>
      </p:sp>
    </p:spTree>
    <p:extLst>
      <p:ext uri="{BB962C8B-B14F-4D97-AF65-F5344CB8AC3E}">
        <p14:creationId xmlns:p14="http://schemas.microsoft.com/office/powerpoint/2010/main" val="21195177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3"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4"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964551B7-9465-4400-9A13-104432E3E3BE}" type="slidenum">
              <a:rPr lang="nb-NO"/>
              <a:pPr>
                <a:defRPr/>
              </a:pPr>
              <a:t>‹#›</a:t>
            </a:fld>
            <a:endParaRPr lang="nb-NO"/>
          </a:p>
        </p:txBody>
      </p:sp>
    </p:spTree>
    <p:extLst>
      <p:ext uri="{BB962C8B-B14F-4D97-AF65-F5344CB8AC3E}">
        <p14:creationId xmlns:p14="http://schemas.microsoft.com/office/powerpoint/2010/main" val="158275059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FE0F480B-D820-4F2E-84F7-BB5424410F0A}" type="slidenum">
              <a:rPr lang="nb-NO"/>
              <a:pPr>
                <a:defRPr/>
              </a:pPr>
              <a:t>‹#›</a:t>
            </a:fld>
            <a:endParaRPr lang="nb-NO"/>
          </a:p>
        </p:txBody>
      </p:sp>
    </p:spTree>
    <p:extLst>
      <p:ext uri="{BB962C8B-B14F-4D97-AF65-F5344CB8AC3E}">
        <p14:creationId xmlns:p14="http://schemas.microsoft.com/office/powerpoint/2010/main" val="26697473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6"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7"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B913AC6C-21A5-4CB0-A9DE-C17E046A6F61}" type="slidenum">
              <a:rPr lang="nb-NO"/>
              <a:pPr>
                <a:defRPr/>
              </a:pPr>
              <a:t>‹#›</a:t>
            </a:fld>
            <a:endParaRPr lang="nb-NO"/>
          </a:p>
        </p:txBody>
      </p:sp>
    </p:spTree>
    <p:extLst>
      <p:ext uri="{BB962C8B-B14F-4D97-AF65-F5344CB8AC3E}">
        <p14:creationId xmlns:p14="http://schemas.microsoft.com/office/powerpoint/2010/main" val="406288569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CD3EDF9B-1E46-4C9B-BA54-B2429E4D1C5D}" type="slidenum">
              <a:rPr lang="nb-NO"/>
              <a:pPr>
                <a:defRPr/>
              </a:pPr>
              <a:t>‹#›</a:t>
            </a:fld>
            <a:endParaRPr lang="nb-NO"/>
          </a:p>
        </p:txBody>
      </p:sp>
    </p:spTree>
    <p:extLst>
      <p:ext uri="{BB962C8B-B14F-4D97-AF65-F5344CB8AC3E}">
        <p14:creationId xmlns:p14="http://schemas.microsoft.com/office/powerpoint/2010/main" val="17541328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p:txBody>
          <a:bodyPr/>
          <a:lstStyle>
            <a:lvl1pPr>
              <a:defRPr>
                <a:ea typeface="ヒラギノ角ゴ Pro W3" pitchFamily="-68" charset="-128"/>
              </a:defRPr>
            </a:lvl1pPr>
          </a:lstStyle>
          <a:p>
            <a:pPr>
              <a:defRPr/>
            </a:pPr>
            <a:endParaRPr lang="nb-NO"/>
          </a:p>
        </p:txBody>
      </p:sp>
      <p:sp>
        <p:nvSpPr>
          <p:cNvPr id="5" name="Rectangle 5"/>
          <p:cNvSpPr>
            <a:spLocks noGrp="1" noChangeArrowheads="1"/>
          </p:cNvSpPr>
          <p:nvPr>
            <p:ph type="ftr" sz="quarter" idx="11"/>
          </p:nvPr>
        </p:nvSpPr>
        <p:spPr/>
        <p:txBody>
          <a:bodyPr/>
          <a:lstStyle>
            <a:lvl1pPr>
              <a:defRPr>
                <a:ea typeface="ヒラギノ角ゴ Pro W3" pitchFamily="-68" charset="-128"/>
              </a:defRPr>
            </a:lvl1pPr>
          </a:lstStyle>
          <a:p>
            <a:pPr>
              <a:defRPr/>
            </a:pPr>
            <a:endParaRPr lang="nb-NO"/>
          </a:p>
        </p:txBody>
      </p:sp>
      <p:sp>
        <p:nvSpPr>
          <p:cNvPr id="6" name="Rectangle 6"/>
          <p:cNvSpPr>
            <a:spLocks noGrp="1" noChangeArrowheads="1"/>
          </p:cNvSpPr>
          <p:nvPr>
            <p:ph type="sldNum" sz="quarter" idx="12"/>
          </p:nvPr>
        </p:nvSpPr>
        <p:spPr/>
        <p:txBody>
          <a:bodyPr/>
          <a:lstStyle>
            <a:lvl1pPr>
              <a:defRPr>
                <a:ea typeface="ヒラギノ角ゴ Pro W3" pitchFamily="-68" charset="-128"/>
              </a:defRPr>
            </a:lvl1pPr>
          </a:lstStyle>
          <a:p>
            <a:pPr>
              <a:defRPr/>
            </a:pPr>
            <a:fld id="{ADBA728D-E637-449C-9D2C-5E5DE5D49A9B}" type="slidenum">
              <a:rPr lang="nb-NO"/>
              <a:pPr>
                <a:defRPr/>
              </a:pPr>
              <a:t>‹#›</a:t>
            </a:fld>
            <a:endParaRPr lang="nb-NO"/>
          </a:p>
        </p:txBody>
      </p:sp>
    </p:spTree>
    <p:extLst>
      <p:ext uri="{BB962C8B-B14F-4D97-AF65-F5344CB8AC3E}">
        <p14:creationId xmlns:p14="http://schemas.microsoft.com/office/powerpoint/2010/main" val="15996049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798763"/>
            <a:ext cx="7772400" cy="1143000"/>
          </a:xfrm>
          <a:effectLst>
            <a:outerShdw dist="35921" dir="2700000" algn="ctr" rotWithShape="0">
              <a:srgbClr val="808080"/>
            </a:outerShdw>
          </a:effectLst>
        </p:spPr>
        <p:txBody>
          <a:bodyPr anchor="b"/>
          <a:lstStyle>
            <a:lvl1pPr>
              <a:defRPr>
                <a:solidFill>
                  <a:schemeClr val="bg1"/>
                </a:solidFill>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57202" y="3981450"/>
            <a:ext cx="7786688" cy="887413"/>
          </a:xfrm>
          <a:effectLst>
            <a:outerShdw dist="35921" dir="2700000" algn="ctr" rotWithShape="0">
              <a:srgbClr val="808080"/>
            </a:outerShdw>
          </a:effectLst>
        </p:spPr>
        <p:txBody>
          <a:bodyPr/>
          <a:lstStyle>
            <a:lvl1pPr marL="0" indent="0">
              <a:buFontTx/>
              <a:buNone/>
              <a:defRPr sz="1800">
                <a:solidFill>
                  <a:schemeClr val="bg1"/>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301666602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9208C0B3-CEC0-4CDD-AB1F-589966A75198}"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CDE8BAD-8919-4E49-8303-D3BB4326F7E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868348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82"/>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49A8BB3A-44FE-4859-8D9C-D8AE247EC711}"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BD58B2F-1715-491D-A153-2C578292852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25994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44F5B90F-9760-445B-87D5-BCBBC75230A9}"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9FEE760B-B516-4B1B-B9AB-9A58D2B5529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4590224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8"/>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8"/>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759E0FAB-4BF3-4C2A-8B0A-43B043AC3195}"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DBCF2CA6-5F09-4713-9FD4-05863BCE695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9984638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23E0CD9A-99EF-4A3C-B20B-BECCBBEE3DEA}"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9D950311-F923-42EA-9623-A00F6112160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2226580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1B7BC443-C9C8-4C4C-B104-6941F26EC7DD}"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D015DC30-DFE5-43D1-AEB9-9B5B41FEC62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6935402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E1C8AA-BB63-46AA-80F8-B06661DCE1ED}"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27EECD34-507A-4E42-B2DB-92592AFB887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012797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6742146E-693E-4ED9-BD92-DA1075A30F7D}"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5742128F-A2E0-44A9-B771-65A66B5F6D7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734281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5F600186-859E-49C5-96A8-935DD4CBEC40}"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728211B7-5683-4BA0-A661-1808DD548AC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091615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50D26DA0-AC7A-4CE7-A3EB-CF23F5D86EEA}"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A31902C-6143-4049-A49D-141CF008AD0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2820054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B51ACC27-E844-43EB-9B65-26FD313336EA}"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A9E9E6B-5345-4692-AA10-FDBB4C486F5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5369170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976064" y="5949280"/>
            <a:ext cx="7772400" cy="819522"/>
          </a:xfrm>
        </p:spPr>
        <p:txBody>
          <a:bodyPr>
            <a:normAutofit/>
          </a:bodyPr>
          <a:lstStyle>
            <a:lvl1pPr algn="r">
              <a:defRPr sz="2400">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2347664" y="5445224"/>
            <a:ext cx="6400800" cy="432048"/>
          </a:xfrm>
        </p:spPr>
        <p:txBody>
          <a:bodyPr>
            <a:normAutofit/>
          </a:bodyPr>
          <a:lstStyle>
            <a:lvl1pPr marL="0" indent="0" algn="r">
              <a:buNone/>
              <a:defRPr sz="1800">
                <a:solidFill>
                  <a:schemeClr val="tx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241201491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5" name="Plassholder for bunntekst 4"/>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6" name="Plassholder for lysbildenummer 5"/>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65F8BD98-FDCA-4D5F-BA6A-887958F06836}" type="slidenum">
              <a:rPr lang="nb-NO"/>
              <a:pPr>
                <a:defRPr/>
              </a:pPr>
              <a:t>‹#›</a:t>
            </a:fld>
            <a:endParaRPr lang="nb-NO"/>
          </a:p>
        </p:txBody>
      </p:sp>
    </p:spTree>
    <p:extLst>
      <p:ext uri="{BB962C8B-B14F-4D97-AF65-F5344CB8AC3E}">
        <p14:creationId xmlns:p14="http://schemas.microsoft.com/office/powerpoint/2010/main" val="4242679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E90CC1-9819-4AC3-AD0D-0A256BBF9159}"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6FD8BBF7-770C-479C-9EDE-D9C638247F8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49711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tellysbilde 2">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976064" y="5949280"/>
            <a:ext cx="7772400" cy="819522"/>
          </a:xfrm>
        </p:spPr>
        <p:txBody>
          <a:bodyPr>
            <a:normAutofit/>
          </a:bodyPr>
          <a:lstStyle>
            <a:lvl1pPr algn="r">
              <a:defRPr sz="2400">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2347664" y="5445224"/>
            <a:ext cx="6400800" cy="432048"/>
          </a:xfrm>
        </p:spPr>
        <p:txBody>
          <a:bodyPr>
            <a:normAutofit/>
          </a:bodyPr>
          <a:lstStyle>
            <a:lvl1pPr marL="0" indent="0" algn="r">
              <a:buNone/>
              <a:defRPr sz="1800">
                <a:solidFill>
                  <a:schemeClr val="tx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69694011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tellysbilde 3">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39552" y="2582019"/>
            <a:ext cx="7772400" cy="819522"/>
          </a:xfrm>
        </p:spPr>
        <p:txBody>
          <a:bodyPr>
            <a:normAutofit/>
          </a:bodyPr>
          <a:lstStyle>
            <a:lvl1pPr algn="l">
              <a:defRPr sz="240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539552" y="3432448"/>
            <a:ext cx="7776864" cy="860648"/>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19152288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tellysbilde 4">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39552" y="2582019"/>
            <a:ext cx="7772400" cy="819522"/>
          </a:xfrm>
        </p:spPr>
        <p:txBody>
          <a:bodyPr>
            <a:normAutofit/>
          </a:bodyPr>
          <a:lstStyle>
            <a:lvl1pPr algn="l">
              <a:defRPr sz="240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539552" y="3432448"/>
            <a:ext cx="7776864" cy="860648"/>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212916708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tellysbilde 5">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39552" y="2582019"/>
            <a:ext cx="7772400" cy="819522"/>
          </a:xfrm>
        </p:spPr>
        <p:txBody>
          <a:bodyPr>
            <a:normAutofit/>
          </a:bodyPr>
          <a:lstStyle>
            <a:lvl1pPr algn="l">
              <a:defRPr sz="240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539552" y="3432448"/>
            <a:ext cx="7776864" cy="860648"/>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27107455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1"/>
            <a:ext cx="4038600" cy="44210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1"/>
            <a:ext cx="4038600" cy="44210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5"/>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6"/>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D9BDB5DB-D977-40B5-B70B-6F707B1D8D21}" type="slidenum">
              <a:rPr lang="nb-NO"/>
              <a:pPr>
                <a:defRPr/>
              </a:pPr>
              <a:t>‹#›</a:t>
            </a:fld>
            <a:endParaRPr lang="nb-NO"/>
          </a:p>
        </p:txBody>
      </p:sp>
    </p:spTree>
    <p:extLst>
      <p:ext uri="{BB962C8B-B14F-4D97-AF65-F5344CB8AC3E}">
        <p14:creationId xmlns:p14="http://schemas.microsoft.com/office/powerpoint/2010/main" val="367568240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9"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8" name="Plassholder for bunntekst 7"/>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9" name="Plassholder for lysbildenummer 8"/>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3F1DEDA5-19C9-42FA-8CED-75C8116F2A78}" type="slidenum">
              <a:rPr lang="nb-NO"/>
              <a:pPr>
                <a:defRPr/>
              </a:pPr>
              <a:t>‹#›</a:t>
            </a:fld>
            <a:endParaRPr lang="nb-NO"/>
          </a:p>
        </p:txBody>
      </p:sp>
    </p:spTree>
    <p:extLst>
      <p:ext uri="{BB962C8B-B14F-4D97-AF65-F5344CB8AC3E}">
        <p14:creationId xmlns:p14="http://schemas.microsoft.com/office/powerpoint/2010/main" val="219067858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4" name="Plassholder for bunntekst 3"/>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5" name="Plassholder for lysbildenummer 4"/>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7B8211DC-0E46-484E-8FA7-63DF26478668}" type="slidenum">
              <a:rPr lang="nb-NO"/>
              <a:pPr>
                <a:defRPr/>
              </a:pPr>
              <a:t>‹#›</a:t>
            </a:fld>
            <a:endParaRPr lang="nb-NO"/>
          </a:p>
        </p:txBody>
      </p:sp>
    </p:spTree>
    <p:extLst>
      <p:ext uri="{BB962C8B-B14F-4D97-AF65-F5344CB8AC3E}">
        <p14:creationId xmlns:p14="http://schemas.microsoft.com/office/powerpoint/2010/main" val="12084604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3" name="Plassholder for bunntekst 2"/>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4" name="Plassholder for lysbildenummer 3"/>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A1C9D4CA-B6A1-4806-A234-4665F4CA5F1E}" type="slidenum">
              <a:rPr lang="nb-NO"/>
              <a:pPr>
                <a:defRPr/>
              </a:pPr>
              <a:t>‹#›</a:t>
            </a:fld>
            <a:endParaRPr lang="nb-NO"/>
          </a:p>
        </p:txBody>
      </p:sp>
    </p:spTree>
    <p:extLst>
      <p:ext uri="{BB962C8B-B14F-4D97-AF65-F5344CB8AC3E}">
        <p14:creationId xmlns:p14="http://schemas.microsoft.com/office/powerpoint/2010/main" val="403293984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tel og innhold bilde ne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10" name="Plassholder for tekst 9"/>
          <p:cNvSpPr>
            <a:spLocks noGrp="1"/>
          </p:cNvSpPr>
          <p:nvPr>
            <p:ph type="body" sz="quarter" idx="13"/>
          </p:nvPr>
        </p:nvSpPr>
        <p:spPr>
          <a:xfrm>
            <a:off x="468355" y="1600203"/>
            <a:ext cx="8207375" cy="34559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bilde 11"/>
          <p:cNvSpPr>
            <a:spLocks noGrp="1"/>
          </p:cNvSpPr>
          <p:nvPr>
            <p:ph type="pic" sz="quarter" idx="14"/>
          </p:nvPr>
        </p:nvSpPr>
        <p:spPr>
          <a:xfrm>
            <a:off x="0" y="5157788"/>
            <a:ext cx="9144000" cy="1700212"/>
          </a:xfrm>
        </p:spPr>
        <p:txBody>
          <a:bodyPr rtlCol="0">
            <a:normAutofit/>
          </a:bodyPr>
          <a:lstStyle/>
          <a:p>
            <a:pPr lvl="0"/>
            <a:r>
              <a:rPr lang="nb-NO" noProof="0" smtClean="0"/>
              <a:t>Klikk ikonet for å legge til et bilde</a:t>
            </a:r>
            <a:endParaRPr lang="nb-NO" noProof="0"/>
          </a:p>
        </p:txBody>
      </p:sp>
      <p:sp>
        <p:nvSpPr>
          <p:cNvPr id="5" name="Plassholder for dato 3"/>
          <p:cNvSpPr>
            <a:spLocks noGrp="1"/>
          </p:cNvSpPr>
          <p:nvPr>
            <p:ph type="dt" sz="half" idx="15"/>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4"/>
          <p:cNvSpPr>
            <a:spLocks noGrp="1"/>
          </p:cNvSpPr>
          <p:nvPr>
            <p:ph type="ftr" sz="quarter" idx="16"/>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5"/>
          <p:cNvSpPr>
            <a:spLocks noGrp="1"/>
          </p:cNvSpPr>
          <p:nvPr>
            <p:ph type="sldNum" sz="quarter" idx="17"/>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3EE2E731-6266-49C7-94C7-0693CBAEF15F}" type="slidenum">
              <a:rPr lang="nb-NO"/>
              <a:pPr>
                <a:defRPr/>
              </a:pPr>
              <a:t>‹#›</a:t>
            </a:fld>
            <a:endParaRPr lang="nb-NO"/>
          </a:p>
        </p:txBody>
      </p:sp>
    </p:spTree>
    <p:extLst>
      <p:ext uri="{BB962C8B-B14F-4D97-AF65-F5344CB8AC3E}">
        <p14:creationId xmlns:p14="http://schemas.microsoft.com/office/powerpoint/2010/main" val="18428065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tel og innhold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457202" y="274638"/>
            <a:ext cx="5482952" cy="1143000"/>
          </a:xfrm>
        </p:spPr>
        <p:txBody>
          <a:bodyPr/>
          <a:lstStyle/>
          <a:p>
            <a:r>
              <a:rPr lang="nb-NO" smtClean="0"/>
              <a:t>Klikk for å redigere tittelstil</a:t>
            </a:r>
            <a:endParaRPr lang="nb-NO" dirty="0"/>
          </a:p>
        </p:txBody>
      </p:sp>
      <p:sp>
        <p:nvSpPr>
          <p:cNvPr id="10" name="Plassholder for tekst 9"/>
          <p:cNvSpPr>
            <a:spLocks noGrp="1"/>
          </p:cNvSpPr>
          <p:nvPr>
            <p:ph type="body" sz="quarter" idx="13"/>
          </p:nvPr>
        </p:nvSpPr>
        <p:spPr>
          <a:xfrm>
            <a:off x="468313" y="1600202"/>
            <a:ext cx="5471839" cy="4709119"/>
          </a:xfrm>
        </p:spPr>
        <p:txBody>
          <a:bodyPr>
            <a:normAutofit/>
          </a:bodyPr>
          <a:lstStyle>
            <a:lvl1pPr>
              <a:defRPr sz="2000"/>
            </a:lvl1pPr>
            <a:lvl2pPr>
              <a:defRPr sz="1800"/>
            </a:lvl2pPr>
            <a:lvl3pPr>
              <a:defRPr sz="1600"/>
            </a:lvl3pPr>
            <a:lvl4pPr>
              <a:defRPr sz="1400"/>
            </a:lvl4pPr>
            <a:lvl5pPr>
              <a:defRPr sz="14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Plassholder for bilde 11"/>
          <p:cNvSpPr>
            <a:spLocks noGrp="1"/>
          </p:cNvSpPr>
          <p:nvPr>
            <p:ph type="pic" sz="quarter" idx="14"/>
          </p:nvPr>
        </p:nvSpPr>
        <p:spPr>
          <a:xfrm>
            <a:off x="6156178" y="0"/>
            <a:ext cx="2987824" cy="6858000"/>
          </a:xfrm>
        </p:spPr>
        <p:txBody>
          <a:bodyPr rtlCol="0">
            <a:normAutofit/>
          </a:bodyPr>
          <a:lstStyle/>
          <a:p>
            <a:pPr lvl="0"/>
            <a:r>
              <a:rPr lang="nb-NO" noProof="0" smtClean="0"/>
              <a:t>Klikk ikonet for å legge til et bilde</a:t>
            </a:r>
            <a:endParaRPr lang="nb-NO" noProof="0"/>
          </a:p>
        </p:txBody>
      </p:sp>
      <p:sp>
        <p:nvSpPr>
          <p:cNvPr id="5" name="Plassholder for dato 3"/>
          <p:cNvSpPr>
            <a:spLocks noGrp="1"/>
          </p:cNvSpPr>
          <p:nvPr>
            <p:ph type="dt" sz="half" idx="15"/>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4"/>
          <p:cNvSpPr>
            <a:spLocks noGrp="1"/>
          </p:cNvSpPr>
          <p:nvPr>
            <p:ph type="ftr" sz="quarter" idx="16"/>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5"/>
          <p:cNvSpPr>
            <a:spLocks noGrp="1"/>
          </p:cNvSpPr>
          <p:nvPr>
            <p:ph type="sldNum" sz="quarter" idx="17"/>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E052CD57-12F6-46D0-B80A-E0D37F574358}" type="slidenum">
              <a:rPr lang="nb-NO"/>
              <a:pPr>
                <a:defRPr/>
              </a:pPr>
              <a:t>‹#›</a:t>
            </a:fld>
            <a:endParaRPr lang="nb-NO"/>
          </a:p>
        </p:txBody>
      </p:sp>
    </p:spTree>
    <p:extLst>
      <p:ext uri="{BB962C8B-B14F-4D97-AF65-F5344CB8AC3E}">
        <p14:creationId xmlns:p14="http://schemas.microsoft.com/office/powerpoint/2010/main" val="250333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7068"/>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80A7B3F8-21C1-477C-9060-0C210EBA49A0}"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2E5FBFC-86CD-43C3-8D08-C5D2F0F0857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16909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2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C53C7B76-FD5C-423F-8FDC-C666004195FE}"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2D02E65-D921-4EDF-BF1E-8794B87DDC6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939454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3" name="Picture 8" descr="overgang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685800" y="2592412"/>
            <a:ext cx="7772400" cy="1052612"/>
          </a:xfrm>
        </p:spPr>
        <p:txBody>
          <a:bodyPr anchor="t">
            <a:normAutofit/>
          </a:bodyPr>
          <a:lstStyle>
            <a:lvl1pPr algn="l">
              <a:defRPr sz="2400" b="1" cap="none" baseline="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Tree>
    <p:extLst>
      <p:ext uri="{BB962C8B-B14F-4D97-AF65-F5344CB8AC3E}">
        <p14:creationId xmlns:p14="http://schemas.microsoft.com/office/powerpoint/2010/main" val="349611614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Deloverskrift 2">
    <p:spTree>
      <p:nvGrpSpPr>
        <p:cNvPr id="1" name=""/>
        <p:cNvGrpSpPr/>
        <p:nvPr/>
      </p:nvGrpSpPr>
      <p:grpSpPr>
        <a:xfrm>
          <a:off x="0" y="0"/>
          <a:ext cx="0" cy="0"/>
          <a:chOff x="0" y="0"/>
          <a:chExt cx="0" cy="0"/>
        </a:xfrm>
      </p:grpSpPr>
      <p:pic>
        <p:nvPicPr>
          <p:cNvPr id="3" name="Picture 9" descr="overgang_li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685800" y="2592412"/>
            <a:ext cx="7772400" cy="1052612"/>
          </a:xfrm>
        </p:spPr>
        <p:txBody>
          <a:bodyPr anchor="t">
            <a:normAutofit/>
          </a:bodyPr>
          <a:lstStyle>
            <a:lvl1pPr algn="l">
              <a:defRPr sz="2400" b="1" cap="none" baseline="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Tree>
    <p:extLst>
      <p:ext uri="{BB962C8B-B14F-4D97-AF65-F5344CB8AC3E}">
        <p14:creationId xmlns:p14="http://schemas.microsoft.com/office/powerpoint/2010/main" val="21252996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eloverskrift 3">
    <p:spTree>
      <p:nvGrpSpPr>
        <p:cNvPr id="1" name=""/>
        <p:cNvGrpSpPr/>
        <p:nvPr/>
      </p:nvGrpSpPr>
      <p:grpSpPr>
        <a:xfrm>
          <a:off x="0" y="0"/>
          <a:ext cx="0" cy="0"/>
          <a:chOff x="0" y="0"/>
          <a:chExt cx="0" cy="0"/>
        </a:xfrm>
      </p:grpSpPr>
      <p:pic>
        <p:nvPicPr>
          <p:cNvPr id="2" name="Picture 14" descr="overgang_oran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10088874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eloverskrift 4">
    <p:spTree>
      <p:nvGrpSpPr>
        <p:cNvPr id="1" name=""/>
        <p:cNvGrpSpPr/>
        <p:nvPr/>
      </p:nvGrpSpPr>
      <p:grpSpPr>
        <a:xfrm>
          <a:off x="0" y="0"/>
          <a:ext cx="0" cy="0"/>
          <a:chOff x="0" y="0"/>
          <a:chExt cx="0" cy="0"/>
        </a:xfrm>
      </p:grpSpPr>
      <p:pic>
        <p:nvPicPr>
          <p:cNvPr id="2" name="Picture 5" descr="overgang_yello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dirty="0"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237940987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Deloverskrift 6">
    <p:spTree>
      <p:nvGrpSpPr>
        <p:cNvPr id="1" name=""/>
        <p:cNvGrpSpPr/>
        <p:nvPr/>
      </p:nvGrpSpPr>
      <p:grpSpPr>
        <a:xfrm>
          <a:off x="0" y="0"/>
          <a:ext cx="0" cy="0"/>
          <a:chOff x="0" y="0"/>
          <a:chExt cx="0" cy="0"/>
        </a:xfrm>
      </p:grpSpPr>
      <p:pic>
        <p:nvPicPr>
          <p:cNvPr id="2"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84338739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Deloverskrift 5">
    <p:spTree>
      <p:nvGrpSpPr>
        <p:cNvPr id="1" name=""/>
        <p:cNvGrpSpPr/>
        <p:nvPr/>
      </p:nvGrpSpPr>
      <p:grpSpPr>
        <a:xfrm>
          <a:off x="0" y="0"/>
          <a:ext cx="0" cy="0"/>
          <a:chOff x="0" y="0"/>
          <a:chExt cx="0" cy="0"/>
        </a:xfrm>
      </p:grpSpPr>
      <p:pic>
        <p:nvPicPr>
          <p:cNvPr id="2" name="Picture 10" descr="overgang_brow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75336940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Rapport - 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400"/>
            </a:lvl1pPr>
          </a:lstStyle>
          <a:p>
            <a:r>
              <a:rPr lang="nb-NO" smtClean="0"/>
              <a:t>Klikk for å redigere tittelstil</a:t>
            </a:r>
            <a:endParaRPr lang="nb-NO" dirty="0"/>
          </a:p>
        </p:txBody>
      </p:sp>
      <p:sp>
        <p:nvSpPr>
          <p:cNvPr id="3" name="Plassholder for innhold 2"/>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5" name="Plassholder for bunntekst 4"/>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6" name="Plassholder for lysbildenummer 5"/>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75CC14CA-5ECF-415E-A46E-720A056E0BDA}" type="slidenum">
              <a:rPr lang="nb-NO"/>
              <a:pPr>
                <a:defRPr/>
              </a:pPr>
              <a:t>‹#›</a:t>
            </a:fld>
            <a:endParaRPr lang="nb-NO"/>
          </a:p>
        </p:txBody>
      </p:sp>
    </p:spTree>
    <p:extLst>
      <p:ext uri="{BB962C8B-B14F-4D97-AF65-F5344CB8AC3E}">
        <p14:creationId xmlns:p14="http://schemas.microsoft.com/office/powerpoint/2010/main" val="15494177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Rapport - 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400"/>
            </a:lvl1p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1"/>
            <a:ext cx="4038600" cy="4421088"/>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1"/>
            <a:ext cx="4038600" cy="4421088"/>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5"/>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6"/>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19A1FC75-D41E-4F9A-B680-E1594D449C99}" type="slidenum">
              <a:rPr lang="nb-NO"/>
              <a:pPr>
                <a:defRPr/>
              </a:pPr>
              <a:t>‹#›</a:t>
            </a:fld>
            <a:endParaRPr lang="nb-NO"/>
          </a:p>
        </p:txBody>
      </p:sp>
    </p:spTree>
    <p:extLst>
      <p:ext uri="{BB962C8B-B14F-4D97-AF65-F5344CB8AC3E}">
        <p14:creationId xmlns:p14="http://schemas.microsoft.com/office/powerpoint/2010/main" val="95287761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Rapport - 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normAutofit/>
          </a:bodyPr>
          <a:lstStyle>
            <a:lvl1pPr>
              <a:defRPr sz="2400"/>
            </a:lvl1pPr>
          </a:lstStyle>
          <a:p>
            <a:r>
              <a:rPr lang="nb-NO" smtClean="0"/>
              <a:t>Klikk for å redigere tittelstil</a:t>
            </a:r>
            <a:endParaRPr lang="nb-NO" dirty="0"/>
          </a:p>
        </p:txBody>
      </p:sp>
      <p:sp>
        <p:nvSpPr>
          <p:cNvPr id="3" name="Plassholder for tekst 2"/>
          <p:cNvSpPr>
            <a:spLocks noGrp="1"/>
          </p:cNvSpPr>
          <p:nvPr>
            <p:ph type="body" idx="1"/>
          </p:nvPr>
        </p:nvSpPr>
        <p:spPr>
          <a:xfrm>
            <a:off x="457200" y="1535113"/>
            <a:ext cx="4040188" cy="639762"/>
          </a:xfrm>
          <a:solidFill>
            <a:schemeClr val="bg1"/>
          </a:solidFill>
          <a:effectLst>
            <a:outerShdw dist="25400" dir="5400000" algn="t" rotWithShape="0">
              <a:schemeClr val="tx2"/>
            </a:outerShdw>
          </a:effectLst>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noFill/>
          <a:ln w="9525">
            <a:noFill/>
            <a:miter lim="800000"/>
            <a:headEnd/>
            <a:tailEnd/>
          </a:ln>
        </p:spPr>
        <p:txBody>
          <a:bodyPr/>
          <a:lstStyle>
            <a:lvl1pPr>
              <a:defRPr lang="nb-NO" sz="1400" smtClean="0"/>
            </a:lvl1pPr>
            <a:lvl2pPr>
              <a:defRPr lang="nb-NO" sz="1200" smtClean="0"/>
            </a:lvl2pPr>
            <a:lvl3pPr>
              <a:defRPr lang="nb-NO" sz="1100" smtClean="0"/>
            </a:lvl3pPr>
            <a:lvl4pPr>
              <a:defRPr lang="nb-NO" sz="1050" smtClean="0"/>
            </a:lvl4pPr>
            <a:lvl5pPr>
              <a:defRPr lang="nb-NO" sz="105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9" y="1535113"/>
            <a:ext cx="4041775" cy="639762"/>
          </a:xfrm>
          <a:solidFill>
            <a:schemeClr val="bg1"/>
          </a:solidFill>
          <a:effectLst>
            <a:outerShdw dist="25400" dir="5400000" algn="t" rotWithShape="0">
              <a:schemeClr val="tx2"/>
            </a:outerShdw>
          </a:effectLst>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a:noFill/>
          <a:ln w="9525">
            <a:noFill/>
            <a:miter lim="800000"/>
            <a:headEnd/>
            <a:tailEnd/>
          </a:ln>
        </p:spPr>
        <p:txBody>
          <a:bodyPr/>
          <a:lstStyle>
            <a:lvl1pPr>
              <a:defRPr lang="nb-NO" sz="1400" smtClean="0"/>
            </a:lvl1pPr>
            <a:lvl2pPr>
              <a:defRPr lang="nb-NO" sz="1200" smtClean="0"/>
            </a:lvl2pPr>
            <a:lvl3pPr>
              <a:defRPr lang="nb-NO" sz="1100" smtClean="0"/>
            </a:lvl3pPr>
            <a:lvl4pPr>
              <a:defRPr lang="nb-NO" sz="1050" smtClean="0"/>
            </a:lvl4pPr>
            <a:lvl5pPr>
              <a:defRPr lang="nb-NO" sz="105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8" name="Plassholder for bunntekst 7"/>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9" name="Plassholder for lysbildenummer 8"/>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72F99B65-A4DB-40DD-BAF8-100D8D041ED6}" type="slidenum">
              <a:rPr lang="nb-NO"/>
              <a:pPr>
                <a:defRPr/>
              </a:pPr>
              <a:t>‹#›</a:t>
            </a:fld>
            <a:endParaRPr lang="nb-NO"/>
          </a:p>
        </p:txBody>
      </p:sp>
    </p:spTree>
    <p:extLst>
      <p:ext uri="{BB962C8B-B14F-4D97-AF65-F5344CB8AC3E}">
        <p14:creationId xmlns:p14="http://schemas.microsoft.com/office/powerpoint/2010/main" val="243333347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pic>
        <p:nvPicPr>
          <p:cNvPr id="4" name="Bild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188" y="6116638"/>
            <a:ext cx="1547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467544" y="1268760"/>
            <a:ext cx="8208912" cy="48245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2" name="Tittel 1"/>
          <p:cNvSpPr>
            <a:spLocks noGrp="1"/>
          </p:cNvSpPr>
          <p:nvPr>
            <p:ph type="title"/>
          </p:nvPr>
        </p:nvSpPr>
        <p:spPr>
          <a:xfrm>
            <a:off x="467544" y="44624"/>
            <a:ext cx="7772400" cy="1143000"/>
          </a:xfrm>
        </p:spPr>
        <p:txBody>
          <a:bodyPr>
            <a:normAutofit/>
          </a:bodyPr>
          <a:lstStyle>
            <a:lvl1pPr algn="l">
              <a:defRPr sz="4000" b="0">
                <a:solidFill>
                  <a:schemeClr val="bg1"/>
                </a:solidFill>
              </a:defRPr>
            </a:lvl1pPr>
          </a:lstStyle>
          <a:p>
            <a:r>
              <a:rPr lang="nb-NO" dirty="0" smtClean="0"/>
              <a:t>Klikk for å redigere tittelstil</a:t>
            </a:r>
            <a:endParaRPr lang="nb-NO" dirty="0"/>
          </a:p>
        </p:txBody>
      </p:sp>
      <p:sp>
        <p:nvSpPr>
          <p:cNvPr id="5" name="Plassholder for dato 3"/>
          <p:cNvSpPr>
            <a:spLocks noGrp="1"/>
          </p:cNvSpPr>
          <p:nvPr>
            <p:ph type="dt" sz="half" idx="10"/>
          </p:nvPr>
        </p:nvSpPr>
        <p:spPr>
          <a:xfrm>
            <a:off x="685800" y="6477000"/>
            <a:ext cx="1066800" cy="228600"/>
          </a:xfrm>
        </p:spPr>
        <p:txBody>
          <a:bodyPr/>
          <a:lstStyle>
            <a:lvl1pPr eaLnBrk="0" fontAlgn="base" hangingPunct="0">
              <a:spcBef>
                <a:spcPct val="0"/>
              </a:spcBef>
              <a:spcAft>
                <a:spcPct val="0"/>
              </a:spcAft>
              <a:defRPr>
                <a:solidFill>
                  <a:prstClr val="black">
                    <a:tint val="75000"/>
                  </a:prstClr>
                </a:solidFill>
                <a:latin typeface="Arial" pitchFamily="34" charset="0"/>
                <a:ea typeface="ヒラギノ角ゴ Pro W3"/>
                <a:cs typeface="ヒラギノ角ゴ Pro W3"/>
              </a:defRPr>
            </a:lvl1pPr>
          </a:lstStyle>
          <a:p>
            <a:pPr>
              <a:defRPr/>
            </a:pPr>
            <a:fld id="{F54DED66-B163-4FB8-AC69-BB0776293D16}" type="datetime1">
              <a:rPr lang="nb-NO"/>
              <a:pPr>
                <a:defRPr/>
              </a:pPr>
              <a:t>18.01.2012</a:t>
            </a:fld>
            <a:endParaRPr lang="nb-NO"/>
          </a:p>
        </p:txBody>
      </p:sp>
      <p:sp>
        <p:nvSpPr>
          <p:cNvPr id="6" name="Plassholder for bunntekst 4"/>
          <p:cNvSpPr>
            <a:spLocks noGrp="1"/>
          </p:cNvSpPr>
          <p:nvPr>
            <p:ph type="ftr" sz="quarter" idx="11"/>
          </p:nvPr>
        </p:nvSpPr>
        <p:spPr>
          <a:xfrm>
            <a:off x="1752600" y="6477000"/>
            <a:ext cx="2895600" cy="228600"/>
          </a:xfrm>
        </p:spPr>
        <p:txBody>
          <a:bodyPr/>
          <a:lstStyle>
            <a:lvl1pPr eaLnBrk="0" fontAlgn="base" hangingPunct="0">
              <a:spcBef>
                <a:spcPct val="0"/>
              </a:spcBef>
              <a:spcAft>
                <a:spcPct val="0"/>
              </a:spcAft>
              <a:defRPr>
                <a:solidFill>
                  <a:prstClr val="black">
                    <a:tint val="75000"/>
                  </a:prstClr>
                </a:solidFill>
                <a:latin typeface="Arial" pitchFamily="34" charset="0"/>
                <a:ea typeface="ヒラギノ角ゴ Pro W3"/>
                <a:cs typeface="ヒラギノ角ゴ Pro W3"/>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fontAlgn="base" hangingPunct="0">
              <a:spcBef>
                <a:spcPct val="0"/>
              </a:spcBef>
              <a:spcAft>
                <a:spcPct val="0"/>
              </a:spcAft>
              <a:defRPr>
                <a:solidFill>
                  <a:prstClr val="black">
                    <a:tint val="75000"/>
                  </a:prstClr>
                </a:solidFill>
                <a:latin typeface="Arial" charset="0"/>
                <a:ea typeface="ヒラギノ角ゴ Pro W3" pitchFamily="-68" charset="-128"/>
              </a:defRPr>
            </a:lvl1pPr>
          </a:lstStyle>
          <a:p>
            <a:pPr>
              <a:defRPr/>
            </a:pPr>
            <a:fld id="{E9984729-5F14-4AEE-A82E-25EDE1D5E34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42194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407A6464-74CF-4D58-964A-9D1033DF3D0A}"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E31D406-CE2B-4E1E-8F2B-FB1FA2F6E3C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705296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685800" y="1828800"/>
            <a:ext cx="7772400" cy="4114800"/>
          </a:xfrm>
        </p:spPr>
        <p:txBody>
          <a:bodyPr rtlCol="0">
            <a:normAutofit/>
          </a:bodyPr>
          <a:lstStyle/>
          <a:p>
            <a:pPr lvl="0"/>
            <a:endParaRPr lang="nb-NO" noProof="0" smtClean="0"/>
          </a:p>
        </p:txBody>
      </p:sp>
      <p:sp>
        <p:nvSpPr>
          <p:cNvPr id="4" name="Rectangle 4"/>
          <p:cNvSpPr>
            <a:spLocks noGrp="1" noChangeArrowheads="1"/>
          </p:cNvSpPr>
          <p:nvPr>
            <p:ph type="dt" sz="half" idx="10"/>
          </p:nvPr>
        </p:nvSpPr>
        <p:spPr>
          <a:xfrm>
            <a:off x="685800" y="6477000"/>
            <a:ext cx="1066800" cy="228600"/>
          </a:xfrm>
        </p:spPr>
        <p:txBody>
          <a:bodyPr/>
          <a:lstStyle>
            <a:lvl1pPr eaLnBrk="0" fontAlgn="base" hangingPunct="0">
              <a:spcBef>
                <a:spcPct val="0"/>
              </a:spcBef>
              <a:spcAft>
                <a:spcPct val="0"/>
              </a:spcAft>
              <a:defRPr>
                <a:latin typeface="Arial" charset="0"/>
                <a:ea typeface="ヒラギノ角ゴ Pro W3" pitchFamily="-68" charset="-128"/>
                <a:cs typeface="+mn-cs"/>
              </a:defRPr>
            </a:lvl1pPr>
          </a:lstStyle>
          <a:p>
            <a:pPr>
              <a:defRPr/>
            </a:pPr>
            <a:fld id="{62B144BB-6609-400F-AAC4-DC6E7B0673BF}"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xfrm>
            <a:off x="1752600" y="6477000"/>
            <a:ext cx="2895600" cy="228600"/>
          </a:xfrm>
        </p:spPr>
        <p:txBody>
          <a:bodyPr/>
          <a:lstStyle>
            <a:lvl1pPr eaLnBrk="0" fontAlgn="base" hangingPunct="0">
              <a:spcBef>
                <a:spcPct val="0"/>
              </a:spcBef>
              <a:spcAft>
                <a:spcPct val="0"/>
              </a:spcAft>
              <a:defRPr>
                <a:latin typeface="Arial" charset="0"/>
                <a:ea typeface="ヒラギノ角ゴ Pro W3" pitchFamily="-68" charset="-128"/>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D66663-9C6F-49E5-A54A-1106BC8281A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3607149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976064" y="5949280"/>
            <a:ext cx="7772400" cy="819522"/>
          </a:xfrm>
        </p:spPr>
        <p:txBody>
          <a:bodyPr>
            <a:normAutofit/>
          </a:bodyPr>
          <a:lstStyle>
            <a:lvl1pPr algn="r">
              <a:defRPr sz="2400">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2347664" y="5445224"/>
            <a:ext cx="6400800" cy="432048"/>
          </a:xfrm>
        </p:spPr>
        <p:txBody>
          <a:bodyPr>
            <a:normAutofit/>
          </a:bodyPr>
          <a:lstStyle>
            <a:lvl1pPr marL="0" indent="0" algn="r">
              <a:buNone/>
              <a:defRPr sz="1800">
                <a:solidFill>
                  <a:schemeClr val="tx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132915234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5" name="Plassholder for bunntekst 4"/>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6" name="Plassholder for lysbildenummer 5"/>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B0BBB090-A4ED-4286-A4E8-D0E48A159767}" type="slidenum">
              <a:rPr lang="nb-NO"/>
              <a:pPr>
                <a:defRPr/>
              </a:pPr>
              <a:t>‹#›</a:t>
            </a:fld>
            <a:endParaRPr lang="nb-NO"/>
          </a:p>
        </p:txBody>
      </p:sp>
    </p:spTree>
    <p:extLst>
      <p:ext uri="{BB962C8B-B14F-4D97-AF65-F5344CB8AC3E}">
        <p14:creationId xmlns:p14="http://schemas.microsoft.com/office/powerpoint/2010/main" val="34985347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tellysbilde 2">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976064" y="5949280"/>
            <a:ext cx="7772400" cy="819522"/>
          </a:xfrm>
        </p:spPr>
        <p:txBody>
          <a:bodyPr>
            <a:normAutofit/>
          </a:bodyPr>
          <a:lstStyle>
            <a:lvl1pPr algn="r">
              <a:defRPr sz="2400">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2347664" y="5445224"/>
            <a:ext cx="6400800" cy="432048"/>
          </a:xfrm>
        </p:spPr>
        <p:txBody>
          <a:bodyPr>
            <a:normAutofit/>
          </a:bodyPr>
          <a:lstStyle>
            <a:lvl1pPr marL="0" indent="0" algn="r">
              <a:buNone/>
              <a:defRPr sz="1800">
                <a:solidFill>
                  <a:schemeClr val="tx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318034360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tellysbilde 3">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39552" y="2582019"/>
            <a:ext cx="7772400" cy="819522"/>
          </a:xfrm>
        </p:spPr>
        <p:txBody>
          <a:bodyPr>
            <a:normAutofit/>
          </a:bodyPr>
          <a:lstStyle>
            <a:lvl1pPr algn="l">
              <a:defRPr sz="240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539552" y="3432448"/>
            <a:ext cx="7776864" cy="860648"/>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48581860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tellysbilde 4">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39552" y="2582019"/>
            <a:ext cx="7772400" cy="819522"/>
          </a:xfrm>
        </p:spPr>
        <p:txBody>
          <a:bodyPr>
            <a:normAutofit/>
          </a:bodyPr>
          <a:lstStyle>
            <a:lvl1pPr algn="l">
              <a:defRPr sz="240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539552" y="3432448"/>
            <a:ext cx="7776864" cy="860648"/>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30412259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tellysbilde 5">
    <p:spTree>
      <p:nvGrpSpPr>
        <p:cNvPr id="1" name=""/>
        <p:cNvGrpSpPr/>
        <p:nvPr/>
      </p:nvGrpSpPr>
      <p:grpSpPr>
        <a:xfrm>
          <a:off x="0" y="0"/>
          <a:ext cx="0" cy="0"/>
          <a:chOff x="0" y="0"/>
          <a:chExt cx="0" cy="0"/>
        </a:xfrm>
      </p:grpSpPr>
      <p:pic>
        <p:nvPicPr>
          <p:cNvPr id="4"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39552" y="2582019"/>
            <a:ext cx="7772400" cy="819522"/>
          </a:xfrm>
        </p:spPr>
        <p:txBody>
          <a:bodyPr>
            <a:normAutofit/>
          </a:bodyPr>
          <a:lstStyle>
            <a:lvl1pPr algn="l">
              <a:defRPr sz="240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539552" y="3432448"/>
            <a:ext cx="7776864" cy="860648"/>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400127327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1"/>
            <a:ext cx="4038600" cy="44210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1"/>
            <a:ext cx="4038600" cy="442108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5"/>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6"/>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1C76400-7340-49D4-9D1E-D7C43C99C6F3}" type="slidenum">
              <a:rPr lang="nb-NO"/>
              <a:pPr>
                <a:defRPr/>
              </a:pPr>
              <a:t>‹#›</a:t>
            </a:fld>
            <a:endParaRPr lang="nb-NO"/>
          </a:p>
        </p:txBody>
      </p:sp>
    </p:spTree>
    <p:extLst>
      <p:ext uri="{BB962C8B-B14F-4D97-AF65-F5344CB8AC3E}">
        <p14:creationId xmlns:p14="http://schemas.microsoft.com/office/powerpoint/2010/main" val="188898886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9"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8" name="Plassholder for bunntekst 7"/>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9" name="Plassholder for lysbildenummer 8"/>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D7FD0AD9-30A8-4069-B3E5-F1405B347E53}" type="slidenum">
              <a:rPr lang="nb-NO"/>
              <a:pPr>
                <a:defRPr/>
              </a:pPr>
              <a:t>‹#›</a:t>
            </a:fld>
            <a:endParaRPr lang="nb-NO"/>
          </a:p>
        </p:txBody>
      </p:sp>
    </p:spTree>
    <p:extLst>
      <p:ext uri="{BB962C8B-B14F-4D97-AF65-F5344CB8AC3E}">
        <p14:creationId xmlns:p14="http://schemas.microsoft.com/office/powerpoint/2010/main" val="201923908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4" name="Plassholder for bunntekst 3"/>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5" name="Plassholder for lysbildenummer 4"/>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E2B4E2C8-189C-4277-89F1-236F6112DCBD}" type="slidenum">
              <a:rPr lang="nb-NO"/>
              <a:pPr>
                <a:defRPr/>
              </a:pPr>
              <a:t>‹#›</a:t>
            </a:fld>
            <a:endParaRPr lang="nb-NO"/>
          </a:p>
        </p:txBody>
      </p:sp>
    </p:spTree>
    <p:extLst>
      <p:ext uri="{BB962C8B-B14F-4D97-AF65-F5344CB8AC3E}">
        <p14:creationId xmlns:p14="http://schemas.microsoft.com/office/powerpoint/2010/main" val="554293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D09CAD2B-BF5D-46B9-94AD-20CD9CA9C7CB}"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B127FAA2-254D-4AF7-807A-A589581B217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2578847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3" name="Plassholder for bunntekst 2"/>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4" name="Plassholder for lysbildenummer 3"/>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356CAA0D-2F06-4A0B-8917-14249CAB3E9D}" type="slidenum">
              <a:rPr lang="nb-NO"/>
              <a:pPr>
                <a:defRPr/>
              </a:pPr>
              <a:t>‹#›</a:t>
            </a:fld>
            <a:endParaRPr lang="nb-NO"/>
          </a:p>
        </p:txBody>
      </p:sp>
    </p:spTree>
    <p:extLst>
      <p:ext uri="{BB962C8B-B14F-4D97-AF65-F5344CB8AC3E}">
        <p14:creationId xmlns:p14="http://schemas.microsoft.com/office/powerpoint/2010/main" val="253820509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tel og innhold bilde ne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10" name="Plassholder for tekst 9"/>
          <p:cNvSpPr>
            <a:spLocks noGrp="1"/>
          </p:cNvSpPr>
          <p:nvPr>
            <p:ph type="body" sz="quarter" idx="13"/>
          </p:nvPr>
        </p:nvSpPr>
        <p:spPr>
          <a:xfrm>
            <a:off x="468355" y="1600203"/>
            <a:ext cx="8207375" cy="34559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bilde 11"/>
          <p:cNvSpPr>
            <a:spLocks noGrp="1"/>
          </p:cNvSpPr>
          <p:nvPr>
            <p:ph type="pic" sz="quarter" idx="14"/>
          </p:nvPr>
        </p:nvSpPr>
        <p:spPr>
          <a:xfrm>
            <a:off x="0" y="5157788"/>
            <a:ext cx="9144000" cy="1700212"/>
          </a:xfrm>
        </p:spPr>
        <p:txBody>
          <a:bodyPr rtlCol="0">
            <a:normAutofit/>
          </a:bodyPr>
          <a:lstStyle/>
          <a:p>
            <a:pPr lvl="0"/>
            <a:r>
              <a:rPr lang="nb-NO" noProof="0" smtClean="0"/>
              <a:t>Klikk ikonet for å legge til et bilde</a:t>
            </a:r>
            <a:endParaRPr lang="nb-NO" noProof="0"/>
          </a:p>
        </p:txBody>
      </p:sp>
      <p:sp>
        <p:nvSpPr>
          <p:cNvPr id="5" name="Plassholder for dato 3"/>
          <p:cNvSpPr>
            <a:spLocks noGrp="1"/>
          </p:cNvSpPr>
          <p:nvPr>
            <p:ph type="dt" sz="half" idx="15"/>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4"/>
          <p:cNvSpPr>
            <a:spLocks noGrp="1"/>
          </p:cNvSpPr>
          <p:nvPr>
            <p:ph type="ftr" sz="quarter" idx="16"/>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5"/>
          <p:cNvSpPr>
            <a:spLocks noGrp="1"/>
          </p:cNvSpPr>
          <p:nvPr>
            <p:ph type="sldNum" sz="quarter" idx="17"/>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DF20E278-E950-4456-AD78-DFE380ECBA45}" type="slidenum">
              <a:rPr lang="nb-NO"/>
              <a:pPr>
                <a:defRPr/>
              </a:pPr>
              <a:t>‹#›</a:t>
            </a:fld>
            <a:endParaRPr lang="nb-NO"/>
          </a:p>
        </p:txBody>
      </p:sp>
    </p:spTree>
    <p:extLst>
      <p:ext uri="{BB962C8B-B14F-4D97-AF65-F5344CB8AC3E}">
        <p14:creationId xmlns:p14="http://schemas.microsoft.com/office/powerpoint/2010/main" val="271193548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tel og innhold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457202" y="274638"/>
            <a:ext cx="5482952" cy="1143000"/>
          </a:xfrm>
        </p:spPr>
        <p:txBody>
          <a:bodyPr/>
          <a:lstStyle/>
          <a:p>
            <a:r>
              <a:rPr lang="nb-NO" smtClean="0"/>
              <a:t>Klikk for å redigere tittelstil</a:t>
            </a:r>
            <a:endParaRPr lang="nb-NO" dirty="0"/>
          </a:p>
        </p:txBody>
      </p:sp>
      <p:sp>
        <p:nvSpPr>
          <p:cNvPr id="10" name="Plassholder for tekst 9"/>
          <p:cNvSpPr>
            <a:spLocks noGrp="1"/>
          </p:cNvSpPr>
          <p:nvPr>
            <p:ph type="body" sz="quarter" idx="13"/>
          </p:nvPr>
        </p:nvSpPr>
        <p:spPr>
          <a:xfrm>
            <a:off x="468313" y="1600202"/>
            <a:ext cx="5471839" cy="4709119"/>
          </a:xfrm>
        </p:spPr>
        <p:txBody>
          <a:bodyPr>
            <a:normAutofit/>
          </a:bodyPr>
          <a:lstStyle>
            <a:lvl1pPr>
              <a:defRPr sz="2000"/>
            </a:lvl1pPr>
            <a:lvl2pPr>
              <a:defRPr sz="1800"/>
            </a:lvl2pPr>
            <a:lvl3pPr>
              <a:defRPr sz="1600"/>
            </a:lvl3pPr>
            <a:lvl4pPr>
              <a:defRPr sz="1400"/>
            </a:lvl4pPr>
            <a:lvl5pPr>
              <a:defRPr sz="14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Plassholder for bilde 11"/>
          <p:cNvSpPr>
            <a:spLocks noGrp="1"/>
          </p:cNvSpPr>
          <p:nvPr>
            <p:ph type="pic" sz="quarter" idx="14"/>
          </p:nvPr>
        </p:nvSpPr>
        <p:spPr>
          <a:xfrm>
            <a:off x="6156178" y="0"/>
            <a:ext cx="2987824" cy="6858000"/>
          </a:xfrm>
        </p:spPr>
        <p:txBody>
          <a:bodyPr rtlCol="0">
            <a:normAutofit/>
          </a:bodyPr>
          <a:lstStyle/>
          <a:p>
            <a:pPr lvl="0"/>
            <a:r>
              <a:rPr lang="nb-NO" noProof="0" smtClean="0"/>
              <a:t>Klikk ikonet for å legge til et bilde</a:t>
            </a:r>
            <a:endParaRPr lang="nb-NO" noProof="0"/>
          </a:p>
        </p:txBody>
      </p:sp>
      <p:sp>
        <p:nvSpPr>
          <p:cNvPr id="5" name="Plassholder for dato 3"/>
          <p:cNvSpPr>
            <a:spLocks noGrp="1"/>
          </p:cNvSpPr>
          <p:nvPr>
            <p:ph type="dt" sz="half" idx="15"/>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4"/>
          <p:cNvSpPr>
            <a:spLocks noGrp="1"/>
          </p:cNvSpPr>
          <p:nvPr>
            <p:ph type="ftr" sz="quarter" idx="16"/>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5"/>
          <p:cNvSpPr>
            <a:spLocks noGrp="1"/>
          </p:cNvSpPr>
          <p:nvPr>
            <p:ph type="sldNum" sz="quarter" idx="17"/>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A67C65EF-89DE-4BAE-AD0F-FC6A77C094A3}" type="slidenum">
              <a:rPr lang="nb-NO"/>
              <a:pPr>
                <a:defRPr/>
              </a:pPr>
              <a:t>‹#›</a:t>
            </a:fld>
            <a:endParaRPr lang="nb-NO"/>
          </a:p>
        </p:txBody>
      </p:sp>
    </p:spTree>
    <p:extLst>
      <p:ext uri="{BB962C8B-B14F-4D97-AF65-F5344CB8AC3E}">
        <p14:creationId xmlns:p14="http://schemas.microsoft.com/office/powerpoint/2010/main" val="257518487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3" name="Picture 8" descr="overgang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685800" y="2592412"/>
            <a:ext cx="7772400" cy="1052612"/>
          </a:xfrm>
        </p:spPr>
        <p:txBody>
          <a:bodyPr anchor="t">
            <a:normAutofit/>
          </a:bodyPr>
          <a:lstStyle>
            <a:lvl1pPr algn="l">
              <a:defRPr sz="2400" b="1" cap="none" baseline="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Tree>
    <p:extLst>
      <p:ext uri="{BB962C8B-B14F-4D97-AF65-F5344CB8AC3E}">
        <p14:creationId xmlns:p14="http://schemas.microsoft.com/office/powerpoint/2010/main" val="312444171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Deloverskrift 2">
    <p:spTree>
      <p:nvGrpSpPr>
        <p:cNvPr id="1" name=""/>
        <p:cNvGrpSpPr/>
        <p:nvPr/>
      </p:nvGrpSpPr>
      <p:grpSpPr>
        <a:xfrm>
          <a:off x="0" y="0"/>
          <a:ext cx="0" cy="0"/>
          <a:chOff x="0" y="0"/>
          <a:chExt cx="0" cy="0"/>
        </a:xfrm>
      </p:grpSpPr>
      <p:pic>
        <p:nvPicPr>
          <p:cNvPr id="3" name="Picture 9" descr="overgang_li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685800" y="2592412"/>
            <a:ext cx="7772400" cy="1052612"/>
          </a:xfrm>
        </p:spPr>
        <p:txBody>
          <a:bodyPr anchor="t">
            <a:normAutofit/>
          </a:bodyPr>
          <a:lstStyle>
            <a:lvl1pPr algn="l">
              <a:defRPr sz="2400" b="1" cap="none" baseline="0">
                <a:solidFill>
                  <a:schemeClr val="bg1"/>
                </a:solidFill>
                <a:effectLst>
                  <a:outerShdw blurRad="38100" dist="38100" dir="2700000" algn="tl">
                    <a:srgbClr val="000000">
                      <a:alpha val="43137"/>
                    </a:srgbClr>
                  </a:outerShdw>
                </a:effectLst>
              </a:defRPr>
            </a:lvl1pPr>
          </a:lstStyle>
          <a:p>
            <a:r>
              <a:rPr lang="nb-NO" smtClean="0"/>
              <a:t>Klikk for å redigere tittelstil</a:t>
            </a:r>
            <a:endParaRPr lang="nb-NO" dirty="0"/>
          </a:p>
        </p:txBody>
      </p:sp>
    </p:spTree>
    <p:extLst>
      <p:ext uri="{BB962C8B-B14F-4D97-AF65-F5344CB8AC3E}">
        <p14:creationId xmlns:p14="http://schemas.microsoft.com/office/powerpoint/2010/main" val="64335529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Deloverskrift 3">
    <p:spTree>
      <p:nvGrpSpPr>
        <p:cNvPr id="1" name=""/>
        <p:cNvGrpSpPr/>
        <p:nvPr/>
      </p:nvGrpSpPr>
      <p:grpSpPr>
        <a:xfrm>
          <a:off x="0" y="0"/>
          <a:ext cx="0" cy="0"/>
          <a:chOff x="0" y="0"/>
          <a:chExt cx="0" cy="0"/>
        </a:xfrm>
      </p:grpSpPr>
      <p:pic>
        <p:nvPicPr>
          <p:cNvPr id="2" name="Picture 14" descr="overgang_oran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269120162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eloverskrift 4">
    <p:spTree>
      <p:nvGrpSpPr>
        <p:cNvPr id="1" name=""/>
        <p:cNvGrpSpPr/>
        <p:nvPr/>
      </p:nvGrpSpPr>
      <p:grpSpPr>
        <a:xfrm>
          <a:off x="0" y="0"/>
          <a:ext cx="0" cy="0"/>
          <a:chOff x="0" y="0"/>
          <a:chExt cx="0" cy="0"/>
        </a:xfrm>
      </p:grpSpPr>
      <p:pic>
        <p:nvPicPr>
          <p:cNvPr id="2" name="Picture 5" descr="overgang_yello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dirty="0"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326681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Deloverskrift 6">
    <p:spTree>
      <p:nvGrpSpPr>
        <p:cNvPr id="1" name=""/>
        <p:cNvGrpSpPr/>
        <p:nvPr/>
      </p:nvGrpSpPr>
      <p:grpSpPr>
        <a:xfrm>
          <a:off x="0" y="0"/>
          <a:ext cx="0" cy="0"/>
          <a:chOff x="0" y="0"/>
          <a:chExt cx="0" cy="0"/>
        </a:xfrm>
      </p:grpSpPr>
      <p:pic>
        <p:nvPicPr>
          <p:cNvPr id="2" name="Bil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428900844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Deloverskrift 5">
    <p:spTree>
      <p:nvGrpSpPr>
        <p:cNvPr id="1" name=""/>
        <p:cNvGrpSpPr/>
        <p:nvPr/>
      </p:nvGrpSpPr>
      <p:grpSpPr>
        <a:xfrm>
          <a:off x="0" y="0"/>
          <a:ext cx="0" cy="0"/>
          <a:chOff x="0" y="0"/>
          <a:chExt cx="0" cy="0"/>
        </a:xfrm>
      </p:grpSpPr>
      <p:pic>
        <p:nvPicPr>
          <p:cNvPr id="2" name="Picture 10" descr="overgang_brow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userDrawn="1"/>
        </p:nvSpPr>
        <p:spPr>
          <a:xfrm>
            <a:off x="685800" y="2592388"/>
            <a:ext cx="7772400" cy="1052512"/>
          </a:xfrm>
          <a:prstGeom prst="rect">
            <a:avLst/>
          </a:prstGeom>
        </p:spPr>
        <p:txBody>
          <a:bodyPr>
            <a:normAutofit/>
          </a:bodyPr>
          <a:lstStyle>
            <a:lvl1pPr algn="l" defTabSz="914400" rtl="0" eaLnBrk="1" latinLnBrk="0" hangingPunct="1">
              <a:spcBef>
                <a:spcPct val="0"/>
              </a:spcBef>
              <a:buNone/>
              <a:defRPr sz="2400" b="1" kern="1200" cap="none" baseline="0">
                <a:solidFill>
                  <a:schemeClr val="bg1"/>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nb-NO" smtClean="0">
                <a:solidFill>
                  <a:srgbClr val="FFFFFF"/>
                </a:solidFill>
              </a:rPr>
              <a:t>Klikk for legge til tekst</a:t>
            </a:r>
            <a:endParaRPr lang="nb-NO" dirty="0">
              <a:solidFill>
                <a:srgbClr val="FFFFFF"/>
              </a:solidFill>
            </a:endParaRPr>
          </a:p>
        </p:txBody>
      </p:sp>
    </p:spTree>
    <p:extLst>
      <p:ext uri="{BB962C8B-B14F-4D97-AF65-F5344CB8AC3E}">
        <p14:creationId xmlns:p14="http://schemas.microsoft.com/office/powerpoint/2010/main" val="159220139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Rapport - 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400"/>
            </a:lvl1pPr>
          </a:lstStyle>
          <a:p>
            <a:r>
              <a:rPr lang="nb-NO" smtClean="0"/>
              <a:t>Klikk for å redigere tittelstil</a:t>
            </a:r>
            <a:endParaRPr lang="nb-NO" dirty="0"/>
          </a:p>
        </p:txBody>
      </p:sp>
      <p:sp>
        <p:nvSpPr>
          <p:cNvPr id="3" name="Plassholder for innhold 2"/>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5" name="Plassholder for bunntekst 4"/>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6" name="Plassholder for lysbildenummer 5"/>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B51E7288-E554-42D9-8882-38B8D1A12A80}" type="slidenum">
              <a:rPr lang="nb-NO"/>
              <a:pPr>
                <a:defRPr/>
              </a:pPr>
              <a:t>‹#›</a:t>
            </a:fld>
            <a:endParaRPr lang="nb-NO"/>
          </a:p>
        </p:txBody>
      </p:sp>
    </p:spTree>
    <p:extLst>
      <p:ext uri="{BB962C8B-B14F-4D97-AF65-F5344CB8AC3E}">
        <p14:creationId xmlns:p14="http://schemas.microsoft.com/office/powerpoint/2010/main" val="2472462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D71304E5-B739-430F-A395-331FAE2D872C}"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DF4CF7E-F5DA-4B0D-9853-794F180807D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225841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Rapport - 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400"/>
            </a:lvl1p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1"/>
            <a:ext cx="4038600" cy="4421088"/>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1"/>
            <a:ext cx="4038600" cy="4421088"/>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8BCDCAA1-88EB-4987-800F-55B9D9209920}" type="datetimeFigureOut">
              <a:rPr lang="nb-NO"/>
              <a:pPr>
                <a:defRPr/>
              </a:pPr>
              <a:t>18.01.2012</a:t>
            </a:fld>
            <a:endParaRPr lang="nb-NO"/>
          </a:p>
        </p:txBody>
      </p:sp>
      <p:sp>
        <p:nvSpPr>
          <p:cNvPr id="6" name="Plassholder for bunntekst 5"/>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7" name="Plassholder for lysbildenummer 6"/>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28228DDC-0F14-4A98-B9A3-0390F21B42FA}" type="slidenum">
              <a:rPr lang="nb-NO"/>
              <a:pPr>
                <a:defRPr/>
              </a:pPr>
              <a:t>‹#›</a:t>
            </a:fld>
            <a:endParaRPr lang="nb-NO"/>
          </a:p>
        </p:txBody>
      </p:sp>
    </p:spTree>
    <p:extLst>
      <p:ext uri="{BB962C8B-B14F-4D97-AF65-F5344CB8AC3E}">
        <p14:creationId xmlns:p14="http://schemas.microsoft.com/office/powerpoint/2010/main" val="227344575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Rapport - 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normAutofit/>
          </a:bodyPr>
          <a:lstStyle>
            <a:lvl1pPr>
              <a:defRPr sz="2400"/>
            </a:lvl1pPr>
          </a:lstStyle>
          <a:p>
            <a:r>
              <a:rPr lang="nb-NO" smtClean="0"/>
              <a:t>Klikk for å redigere tittelstil</a:t>
            </a:r>
            <a:endParaRPr lang="nb-NO" dirty="0"/>
          </a:p>
        </p:txBody>
      </p:sp>
      <p:sp>
        <p:nvSpPr>
          <p:cNvPr id="3" name="Plassholder for tekst 2"/>
          <p:cNvSpPr>
            <a:spLocks noGrp="1"/>
          </p:cNvSpPr>
          <p:nvPr>
            <p:ph type="body" idx="1"/>
          </p:nvPr>
        </p:nvSpPr>
        <p:spPr>
          <a:xfrm>
            <a:off x="457200" y="1535113"/>
            <a:ext cx="4040188" cy="639762"/>
          </a:xfrm>
          <a:solidFill>
            <a:schemeClr val="bg1"/>
          </a:solidFill>
          <a:effectLst>
            <a:outerShdw dist="25400" dir="5400000" algn="t" rotWithShape="0">
              <a:schemeClr val="tx2"/>
            </a:outerShdw>
          </a:effectLst>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noFill/>
          <a:ln w="9525">
            <a:noFill/>
            <a:miter lim="800000"/>
            <a:headEnd/>
            <a:tailEnd/>
          </a:ln>
        </p:spPr>
        <p:txBody>
          <a:bodyPr/>
          <a:lstStyle>
            <a:lvl1pPr>
              <a:defRPr lang="nb-NO" sz="1400" smtClean="0"/>
            </a:lvl1pPr>
            <a:lvl2pPr>
              <a:defRPr lang="nb-NO" sz="1200" smtClean="0"/>
            </a:lvl2pPr>
            <a:lvl3pPr>
              <a:defRPr lang="nb-NO" sz="1100" smtClean="0"/>
            </a:lvl3pPr>
            <a:lvl4pPr>
              <a:defRPr lang="nb-NO" sz="1050" smtClean="0"/>
            </a:lvl4pPr>
            <a:lvl5pPr>
              <a:defRPr lang="nb-NO" sz="105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9" y="1535113"/>
            <a:ext cx="4041775" cy="639762"/>
          </a:xfrm>
          <a:solidFill>
            <a:schemeClr val="bg1"/>
          </a:solidFill>
          <a:effectLst>
            <a:outerShdw dist="25400" dir="5400000" algn="t" rotWithShape="0">
              <a:schemeClr val="tx2"/>
            </a:outerShdw>
          </a:effectLst>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a:noFill/>
          <a:ln w="9525">
            <a:noFill/>
            <a:miter lim="800000"/>
            <a:headEnd/>
            <a:tailEnd/>
          </a:ln>
        </p:spPr>
        <p:txBody>
          <a:bodyPr/>
          <a:lstStyle>
            <a:lvl1pPr>
              <a:defRPr lang="nb-NO" sz="1400" smtClean="0"/>
            </a:lvl1pPr>
            <a:lvl2pPr>
              <a:defRPr lang="nb-NO" sz="1200" smtClean="0"/>
            </a:lvl2pPr>
            <a:lvl3pPr>
              <a:defRPr lang="nb-NO" sz="1100" smtClean="0"/>
            </a:lvl3pPr>
            <a:lvl4pPr>
              <a:defRPr lang="nb-NO" sz="1050" smtClean="0"/>
            </a:lvl4pPr>
            <a:lvl5pPr>
              <a:defRPr lang="nb-NO" sz="105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8" name="Plassholder for bunntekst 7"/>
          <p:cNvSpPr>
            <a:spLocks noGrp="1"/>
          </p:cNvSpPr>
          <p:nvPr>
            <p:ph type="ftr" sz="quarter" idx="11"/>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endParaRPr lang="nb-NO"/>
          </a:p>
        </p:txBody>
      </p:sp>
      <p:sp>
        <p:nvSpPr>
          <p:cNvPr id="9" name="Plassholder for lysbildenummer 8"/>
          <p:cNvSpPr>
            <a:spLocks noGrp="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BE723F9B-05A7-4181-BE76-77855AA43F11}" type="slidenum">
              <a:rPr lang="nb-NO"/>
              <a:pPr>
                <a:defRPr/>
              </a:pPr>
              <a:t>‹#›</a:t>
            </a:fld>
            <a:endParaRPr lang="nb-NO"/>
          </a:p>
        </p:txBody>
      </p:sp>
    </p:spTree>
    <p:extLst>
      <p:ext uri="{BB962C8B-B14F-4D97-AF65-F5344CB8AC3E}">
        <p14:creationId xmlns:p14="http://schemas.microsoft.com/office/powerpoint/2010/main" val="128963661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pic>
        <p:nvPicPr>
          <p:cNvPr id="4" name="Bild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6188" y="6116638"/>
            <a:ext cx="1547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467544" y="1268760"/>
            <a:ext cx="8208912" cy="48245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2" name="Tittel 1"/>
          <p:cNvSpPr>
            <a:spLocks noGrp="1"/>
          </p:cNvSpPr>
          <p:nvPr>
            <p:ph type="title"/>
          </p:nvPr>
        </p:nvSpPr>
        <p:spPr>
          <a:xfrm>
            <a:off x="467544" y="44624"/>
            <a:ext cx="7772400" cy="1143000"/>
          </a:xfrm>
        </p:spPr>
        <p:txBody>
          <a:bodyPr>
            <a:normAutofit/>
          </a:bodyPr>
          <a:lstStyle>
            <a:lvl1pPr algn="l">
              <a:defRPr sz="4000" b="0">
                <a:solidFill>
                  <a:schemeClr val="bg1"/>
                </a:solidFill>
              </a:defRPr>
            </a:lvl1pPr>
          </a:lstStyle>
          <a:p>
            <a:r>
              <a:rPr lang="nb-NO" dirty="0" smtClean="0"/>
              <a:t>Klikk for å redigere tittelstil</a:t>
            </a:r>
            <a:endParaRPr lang="nb-NO" dirty="0"/>
          </a:p>
        </p:txBody>
      </p:sp>
      <p:sp>
        <p:nvSpPr>
          <p:cNvPr id="5" name="Plassholder for dato 3"/>
          <p:cNvSpPr>
            <a:spLocks noGrp="1"/>
          </p:cNvSpPr>
          <p:nvPr>
            <p:ph type="dt" sz="half" idx="10"/>
          </p:nvPr>
        </p:nvSpPr>
        <p:spPr>
          <a:xfrm>
            <a:off x="685800" y="6477000"/>
            <a:ext cx="1066800" cy="228600"/>
          </a:xfrm>
        </p:spPr>
        <p:txBody>
          <a:bodyPr/>
          <a:lstStyle>
            <a:lvl1pPr eaLnBrk="0" fontAlgn="base" hangingPunct="0">
              <a:spcBef>
                <a:spcPct val="0"/>
              </a:spcBef>
              <a:spcAft>
                <a:spcPct val="0"/>
              </a:spcAft>
              <a:defRPr>
                <a:solidFill>
                  <a:prstClr val="black">
                    <a:tint val="75000"/>
                  </a:prstClr>
                </a:solidFill>
                <a:latin typeface="Arial" pitchFamily="34" charset="0"/>
                <a:ea typeface="ヒラギノ角ゴ Pro W3"/>
                <a:cs typeface="ヒラギノ角ゴ Pro W3"/>
              </a:defRPr>
            </a:lvl1pPr>
          </a:lstStyle>
          <a:p>
            <a:pPr>
              <a:defRPr/>
            </a:pPr>
            <a:fld id="{3C4CD98F-4E40-4BCF-A1BD-14126EFBD3EE}" type="datetime1">
              <a:rPr lang="nb-NO"/>
              <a:pPr>
                <a:defRPr/>
              </a:pPr>
              <a:t>18.01.2012</a:t>
            </a:fld>
            <a:endParaRPr lang="nb-NO"/>
          </a:p>
        </p:txBody>
      </p:sp>
      <p:sp>
        <p:nvSpPr>
          <p:cNvPr id="6" name="Plassholder for bunntekst 4"/>
          <p:cNvSpPr>
            <a:spLocks noGrp="1"/>
          </p:cNvSpPr>
          <p:nvPr>
            <p:ph type="ftr" sz="quarter" idx="11"/>
          </p:nvPr>
        </p:nvSpPr>
        <p:spPr>
          <a:xfrm>
            <a:off x="1752600" y="6477000"/>
            <a:ext cx="2895600" cy="228600"/>
          </a:xfrm>
        </p:spPr>
        <p:txBody>
          <a:bodyPr/>
          <a:lstStyle>
            <a:lvl1pPr eaLnBrk="0" fontAlgn="base" hangingPunct="0">
              <a:spcBef>
                <a:spcPct val="0"/>
              </a:spcBef>
              <a:spcAft>
                <a:spcPct val="0"/>
              </a:spcAft>
              <a:defRPr>
                <a:solidFill>
                  <a:prstClr val="black">
                    <a:tint val="75000"/>
                  </a:prstClr>
                </a:solidFill>
                <a:latin typeface="Arial" pitchFamily="34" charset="0"/>
                <a:ea typeface="ヒラギノ角ゴ Pro W3"/>
                <a:cs typeface="ヒラギノ角ゴ Pro W3"/>
              </a:defRPr>
            </a:lvl1pPr>
          </a:lstStyle>
          <a:p>
            <a:pPr>
              <a:defRPr/>
            </a:pPr>
            <a:endParaRPr lang="nb-NO"/>
          </a:p>
        </p:txBody>
      </p:sp>
      <p:sp>
        <p:nvSpPr>
          <p:cNvPr id="7" name="Plassholder for lysbildenummer 5"/>
          <p:cNvSpPr>
            <a:spLocks noGrp="1"/>
          </p:cNvSpPr>
          <p:nvPr>
            <p:ph type="sldNum" sz="quarter" idx="12"/>
          </p:nvPr>
        </p:nvSpPr>
        <p:spPr/>
        <p:txBody>
          <a:bodyPr/>
          <a:lstStyle>
            <a:lvl1pPr eaLnBrk="0" fontAlgn="base" hangingPunct="0">
              <a:spcBef>
                <a:spcPct val="0"/>
              </a:spcBef>
              <a:spcAft>
                <a:spcPct val="0"/>
              </a:spcAft>
              <a:defRPr>
                <a:solidFill>
                  <a:prstClr val="black">
                    <a:tint val="75000"/>
                  </a:prstClr>
                </a:solidFill>
                <a:latin typeface="Arial" charset="0"/>
                <a:ea typeface="ヒラギノ角ゴ Pro W3" pitchFamily="-68" charset="-128"/>
              </a:defRPr>
            </a:lvl1pPr>
          </a:lstStyle>
          <a:p>
            <a:pPr>
              <a:defRPr/>
            </a:pPr>
            <a:fld id="{DD1FD1E4-972C-4242-A727-42479C769F8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1919946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685800" y="1828800"/>
            <a:ext cx="7772400" cy="4114800"/>
          </a:xfrm>
        </p:spPr>
        <p:txBody>
          <a:bodyPr rtlCol="0">
            <a:normAutofit/>
          </a:bodyPr>
          <a:lstStyle/>
          <a:p>
            <a:pPr lvl="0"/>
            <a:endParaRPr lang="nb-NO" noProof="0" smtClean="0"/>
          </a:p>
        </p:txBody>
      </p:sp>
      <p:sp>
        <p:nvSpPr>
          <p:cNvPr id="4" name="Rectangle 4"/>
          <p:cNvSpPr>
            <a:spLocks noGrp="1" noChangeArrowheads="1"/>
          </p:cNvSpPr>
          <p:nvPr>
            <p:ph type="dt" sz="half" idx="10"/>
          </p:nvPr>
        </p:nvSpPr>
        <p:spPr>
          <a:xfrm>
            <a:off x="685800" y="6477000"/>
            <a:ext cx="1066800" cy="228600"/>
          </a:xfrm>
        </p:spPr>
        <p:txBody>
          <a:bodyPr/>
          <a:lstStyle>
            <a:lvl1pPr eaLnBrk="0" fontAlgn="base" hangingPunct="0">
              <a:spcBef>
                <a:spcPct val="0"/>
              </a:spcBef>
              <a:spcAft>
                <a:spcPct val="0"/>
              </a:spcAft>
              <a:defRPr>
                <a:latin typeface="Arial" charset="0"/>
                <a:ea typeface="ヒラギノ角ゴ Pro W3" pitchFamily="-68" charset="-128"/>
                <a:cs typeface="+mn-cs"/>
              </a:defRPr>
            </a:lvl1pPr>
          </a:lstStyle>
          <a:p>
            <a:pPr>
              <a:defRPr/>
            </a:pPr>
            <a:fld id="{19884EA0-E2AB-4A42-8B46-A44A7E1EA697}"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xfrm>
            <a:off x="1752600" y="6477000"/>
            <a:ext cx="2895600" cy="228600"/>
          </a:xfrm>
        </p:spPr>
        <p:txBody>
          <a:bodyPr/>
          <a:lstStyle>
            <a:lvl1pPr eaLnBrk="0" fontAlgn="base" hangingPunct="0">
              <a:spcBef>
                <a:spcPct val="0"/>
              </a:spcBef>
              <a:spcAft>
                <a:spcPct val="0"/>
              </a:spcAft>
              <a:defRPr>
                <a:latin typeface="Arial" charset="0"/>
                <a:ea typeface="ヒラギノ角ゴ Pro W3" pitchFamily="-68" charset="-128"/>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charset="0"/>
                <a:ea typeface="ヒラギノ角ゴ Pro W3" pitchFamily="-68" charset="-128"/>
              </a:defRPr>
            </a:lvl1pPr>
          </a:lstStyle>
          <a:p>
            <a:pPr>
              <a:defRPr/>
            </a:pPr>
            <a:fld id="{4F584E7B-B8A1-4A25-AB0C-B261F45FC15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59980066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3238" y="6165850"/>
            <a:ext cx="8532812" cy="620713"/>
          </a:xfrm>
          <a:effectLst>
            <a:outerShdw dist="17961" dir="2700000" algn="ctr" rotWithShape="0">
              <a:srgbClr val="808080"/>
            </a:outerShdw>
          </a:effectLst>
        </p:spPr>
        <p:txBody>
          <a:bodyPr anchor="b"/>
          <a:lstStyle>
            <a:lvl1pPr algn="r">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103688" y="5373688"/>
            <a:ext cx="4932362" cy="673100"/>
          </a:xfrm>
          <a:effectLst>
            <a:outerShdw dist="17961" dir="2700000" algn="ctr" rotWithShape="0">
              <a:srgbClr val="808080"/>
            </a:outerShdw>
          </a:effectLst>
        </p:spPr>
        <p:txBody>
          <a:bodyPr/>
          <a:lstStyle>
            <a:lvl1pPr marL="0" indent="0" algn="r">
              <a:buFontTx/>
              <a:buNone/>
              <a:defRPr sz="18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281253663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66FF0F56-687C-42ED-BC68-59491CCAA89B}"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2B6B78A5-F1F0-44FA-83F1-5E80EF48493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2660337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C3112B11-868D-4803-8760-B5B9353DCD59}"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B6136657-9280-4F5A-B57E-C29C7574A6D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8986918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D85FB513-2B24-4FD8-96B4-A262B02FA5F5}"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F0523C3B-F875-423A-8EAE-CC0B4402C3E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2638343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E57410C8-95A7-4C63-B2D4-50114DF08796}"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73ACC779-3BA0-4776-B402-F7F5351DDFE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7596700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208C85BC-062B-44D0-9050-7742ADFB41C1}"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B8C8D828-7920-4196-99B0-EDB3865DF6B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08096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6017"/>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60"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101345499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9B7048F-B050-4BC7-B23C-8445F5257D83}"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ECE2A105-E1EE-4B96-BEF2-0FE13816F7E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5699389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E6A2CAE9-E3C3-43D8-B3E4-23B98DA53F7F}"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30EC2C3-0B4D-4F87-897F-8DB89C22E4D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95049671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998DDA62-BE85-4BB8-81C6-3CF0792791B5}"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F7B81A3-1443-429F-8C79-1B6812C165B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3121295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98785BEA-7975-401D-ADE3-3228C6B39CA7}"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E0FD41A-503E-47DA-97F1-31E81E43279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15135885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50B6D334-927D-4C34-89EC-A4D7AABD58AF}"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DE9AA611-DD34-47AF-A2BD-5C57BB13137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9259449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685800" y="1828800"/>
            <a:ext cx="7772400" cy="4114800"/>
          </a:xfrm>
        </p:spPr>
        <p:txBody>
          <a:bodyPr/>
          <a:lstStyle/>
          <a:p>
            <a:pPr lvl="0"/>
            <a:endParaRPr lang="nb-NO" noProof="0"/>
          </a:p>
        </p:txBody>
      </p:sp>
      <p:sp>
        <p:nvSpPr>
          <p:cNvPr id="4" name="Plassholder for dato 3"/>
          <p:cNvSpPr>
            <a:spLocks noGrp="1"/>
          </p:cNvSpPr>
          <p:nvPr>
            <p:ph type="dt" sz="half" idx="10"/>
          </p:nvPr>
        </p:nvSpPr>
        <p:spPr/>
        <p:txBody>
          <a:bodyPr/>
          <a:lstStyle>
            <a:lvl1pPr>
              <a:defRPr b="1">
                <a:latin typeface="Arial" pitchFamily="34" charset="0"/>
              </a:defRPr>
            </a:lvl1pPr>
          </a:lstStyle>
          <a:p>
            <a:pPr>
              <a:defRPr/>
            </a:pPr>
            <a:fld id="{5E59833B-BD2E-4208-A324-C8E8D4D5250B}" type="datetime1">
              <a:rPr lang="nb-NO"/>
              <a:pPr>
                <a:defRPr/>
              </a:pPr>
              <a:t>18.01.2012</a:t>
            </a:fld>
            <a:endParaRPr lang="nb-NO">
              <a:latin typeface="Verdana" pitchFamily="34" charset="0"/>
            </a:endParaRPr>
          </a:p>
        </p:txBody>
      </p:sp>
      <p:sp>
        <p:nvSpPr>
          <p:cNvPr id="5" name="Plassholder for bunntekst 4"/>
          <p:cNvSpPr>
            <a:spLocks noGrp="1"/>
          </p:cNvSpPr>
          <p:nvPr>
            <p:ph type="ftr" sz="quarter" idx="11"/>
          </p:nvPr>
        </p:nvSpPr>
        <p:spPr/>
        <p:txBody>
          <a:bodyPr/>
          <a:lstStyle>
            <a:lvl1pPr>
              <a:defRPr b="1"/>
            </a:lvl1pPr>
          </a:lstStyle>
          <a:p>
            <a:pPr>
              <a:defRPr/>
            </a:pPr>
            <a:endParaRPr lang="en-US"/>
          </a:p>
        </p:txBody>
      </p:sp>
      <p:sp>
        <p:nvSpPr>
          <p:cNvPr id="6" name="Plassholder for lysbildenummer 5"/>
          <p:cNvSpPr>
            <a:spLocks noGrp="1"/>
          </p:cNvSpPr>
          <p:nvPr>
            <p:ph type="sldNum" sz="quarter" idx="12"/>
          </p:nvPr>
        </p:nvSpPr>
        <p:spPr/>
        <p:txBody>
          <a:bodyPr/>
          <a:lstStyle>
            <a:lvl1pPr>
              <a:defRPr b="1">
                <a:latin typeface="Arial" pitchFamily="34" charset="0"/>
              </a:defRPr>
            </a:lvl1pPr>
          </a:lstStyle>
          <a:p>
            <a:pPr>
              <a:defRPr/>
            </a:pPr>
            <a:fld id="{FB9D1AAB-2A5B-43F6-80D7-50BDBE8C238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4305940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22031" y="165101"/>
            <a:ext cx="8241323" cy="9366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22031" y="1484314"/>
            <a:ext cx="8270631" cy="4537075"/>
          </a:xfrm>
        </p:spPr>
        <p:txBody>
          <a:bodyPr/>
          <a:lstStyle/>
          <a:p>
            <a:pPr lvl="0"/>
            <a:endParaRPr lang="nb-NO" noProof="0" smtClean="0"/>
          </a:p>
        </p:txBody>
      </p:sp>
      <p:sp>
        <p:nvSpPr>
          <p:cNvPr id="4" name="Rectangle 4"/>
          <p:cNvSpPr>
            <a:spLocks noGrp="1" noChangeArrowheads="1"/>
          </p:cNvSpPr>
          <p:nvPr>
            <p:ph type="sldNum" sz="quarter" idx="10"/>
          </p:nvPr>
        </p:nvSpPr>
        <p:spPr/>
        <p:txBody>
          <a:bodyPr/>
          <a:lstStyle>
            <a:lvl1pPr>
              <a:defRPr/>
            </a:lvl1pPr>
          </a:lstStyle>
          <a:p>
            <a:pPr>
              <a:defRPr/>
            </a:pPr>
            <a:fld id="{911DB7CB-6161-4374-8169-401FCBCE2E7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27101125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2031" y="165101"/>
            <a:ext cx="8241323" cy="93662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22031" y="1484314"/>
            <a:ext cx="4064977" cy="45370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685" y="1484314"/>
            <a:ext cx="4064977" cy="45370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sldNum" sz="quarter" idx="10"/>
          </p:nvPr>
        </p:nvSpPr>
        <p:spPr/>
        <p:txBody>
          <a:bodyPr/>
          <a:lstStyle>
            <a:lvl1pPr>
              <a:defRPr/>
            </a:lvl1pPr>
          </a:lstStyle>
          <a:p>
            <a:pPr>
              <a:defRPr/>
            </a:pPr>
            <a:fld id="{B9A15B6C-407E-4B46-BC9D-711D3AB151F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899522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3238" y="6165850"/>
            <a:ext cx="8532812" cy="620713"/>
          </a:xfrm>
          <a:effectLst>
            <a:outerShdw dist="17961" dir="2700000" algn="ctr" rotWithShape="0">
              <a:srgbClr val="808080"/>
            </a:outerShdw>
          </a:effectLst>
        </p:spPr>
        <p:txBody>
          <a:bodyPr anchor="b"/>
          <a:lstStyle>
            <a:lvl1pPr algn="r">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103688" y="5373688"/>
            <a:ext cx="4932362" cy="673100"/>
          </a:xfrm>
          <a:effectLst>
            <a:outerShdw dist="17961" dir="2700000" algn="ctr" rotWithShape="0">
              <a:srgbClr val="808080"/>
            </a:outerShdw>
          </a:effectLst>
        </p:spPr>
        <p:txBody>
          <a:bodyPr/>
          <a:lstStyle>
            <a:lvl1pPr marL="0" indent="0" algn="r">
              <a:buFontTx/>
              <a:buNone/>
              <a:defRPr sz="18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42668931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7A3B6904-5C10-435E-B11E-CB2828097DF5}"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A375104-5820-4027-AE7F-9FB22B27CC7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22710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1B6376D5-CFEC-4665-8250-28F9260663F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312754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ACF160FA-9F7E-4FC5-9B75-9E5D75A56E06}"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1106D3D-13CA-42FE-99EC-B410AB1ECF2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767768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786C8B6A-5219-47FD-84AD-8DF3DCEB1E53}"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771F99B8-45A2-4FA7-A8CA-4F21316E6CF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1908341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D8A1AEFD-3D06-411E-AC1B-5D1DF0C67767}"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48909F3D-CA3D-4582-B270-B3798C5628E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8798994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2ACFE337-43C4-4D7B-90CB-BB7203AEA9BB}"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FC51929D-BD8E-49FF-8D34-2FE02624214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2598212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32B065-5404-4379-86CD-54E2BC97F591}"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83223E3A-CCCC-4849-B401-C4566C53AF9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650402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DF826382-C7C5-4453-879A-E40CC6909295}"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1D17538D-D613-474B-BB31-BB85D467D29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7702023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6A1EF919-05AE-42ED-BBC8-3E937666713C}"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A0D68758-BFF1-4617-A53E-F7720D26B83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872760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45999FF4-4B74-4DA1-B14C-F90BAED5476B}"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F60BE466-0237-4696-8DB5-E8BFC959BF0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56801799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5173DBD3-993C-441D-9529-9A935DC429D8}"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446200C9-F833-4A36-9539-E56465551FE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2329692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685800" y="1828800"/>
            <a:ext cx="7772400" cy="4114800"/>
          </a:xfrm>
        </p:spPr>
        <p:txBody>
          <a:bodyPr/>
          <a:lstStyle/>
          <a:p>
            <a:pPr lvl="0"/>
            <a:endParaRPr lang="nb-NO" noProof="0"/>
          </a:p>
        </p:txBody>
      </p:sp>
      <p:sp>
        <p:nvSpPr>
          <p:cNvPr id="4" name="Plassholder for dato 3"/>
          <p:cNvSpPr>
            <a:spLocks noGrp="1"/>
          </p:cNvSpPr>
          <p:nvPr>
            <p:ph type="dt" sz="half" idx="10"/>
          </p:nvPr>
        </p:nvSpPr>
        <p:spPr/>
        <p:txBody>
          <a:bodyPr/>
          <a:lstStyle>
            <a:lvl1pPr>
              <a:defRPr b="1">
                <a:latin typeface="Arial" pitchFamily="34" charset="0"/>
              </a:defRPr>
            </a:lvl1pPr>
          </a:lstStyle>
          <a:p>
            <a:pPr>
              <a:defRPr/>
            </a:pPr>
            <a:fld id="{0FB6E3DA-DE0B-4ED6-91C5-891E5C4A7E0B}" type="datetime1">
              <a:rPr lang="nb-NO"/>
              <a:pPr>
                <a:defRPr/>
              </a:pPr>
              <a:t>18.01.2012</a:t>
            </a:fld>
            <a:endParaRPr lang="nb-NO">
              <a:latin typeface="Verdana" pitchFamily="34" charset="0"/>
            </a:endParaRPr>
          </a:p>
        </p:txBody>
      </p:sp>
      <p:sp>
        <p:nvSpPr>
          <p:cNvPr id="5" name="Plassholder for bunntekst 4"/>
          <p:cNvSpPr>
            <a:spLocks noGrp="1"/>
          </p:cNvSpPr>
          <p:nvPr>
            <p:ph type="ftr" sz="quarter" idx="11"/>
          </p:nvPr>
        </p:nvSpPr>
        <p:spPr/>
        <p:txBody>
          <a:bodyPr/>
          <a:lstStyle>
            <a:lvl1pPr>
              <a:defRPr b="1"/>
            </a:lvl1pPr>
          </a:lstStyle>
          <a:p>
            <a:pPr>
              <a:defRPr/>
            </a:pPr>
            <a:endParaRPr lang="en-US"/>
          </a:p>
        </p:txBody>
      </p:sp>
      <p:sp>
        <p:nvSpPr>
          <p:cNvPr id="6" name="Plassholder for lysbildenummer 5"/>
          <p:cNvSpPr>
            <a:spLocks noGrp="1"/>
          </p:cNvSpPr>
          <p:nvPr>
            <p:ph type="sldNum" sz="quarter" idx="12"/>
          </p:nvPr>
        </p:nvSpPr>
        <p:spPr/>
        <p:txBody>
          <a:bodyPr/>
          <a:lstStyle>
            <a:lvl1pPr>
              <a:defRPr b="1">
                <a:latin typeface="Arial" pitchFamily="34" charset="0"/>
              </a:defRPr>
            </a:lvl1pPr>
          </a:lstStyle>
          <a:p>
            <a:pPr>
              <a:defRPr/>
            </a:pPr>
            <a:fld id="{D70D4411-9859-43B5-A449-7B73B4AEBA0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53122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67"/>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F2635E5-9BF8-4CF6-BC68-2AB43D3BFF2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5585373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22031" y="165101"/>
            <a:ext cx="8241323" cy="9366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22031" y="1484314"/>
            <a:ext cx="8270631" cy="4537075"/>
          </a:xfrm>
        </p:spPr>
        <p:txBody>
          <a:bodyPr/>
          <a:lstStyle/>
          <a:p>
            <a:pPr lvl="0"/>
            <a:endParaRPr lang="nb-NO" noProof="0" smtClean="0"/>
          </a:p>
        </p:txBody>
      </p:sp>
      <p:sp>
        <p:nvSpPr>
          <p:cNvPr id="4" name="Rectangle 4"/>
          <p:cNvSpPr>
            <a:spLocks noGrp="1" noChangeArrowheads="1"/>
          </p:cNvSpPr>
          <p:nvPr>
            <p:ph type="sldNum" sz="quarter" idx="10"/>
          </p:nvPr>
        </p:nvSpPr>
        <p:spPr/>
        <p:txBody>
          <a:bodyPr/>
          <a:lstStyle>
            <a:lvl1pPr>
              <a:defRPr/>
            </a:lvl1pPr>
          </a:lstStyle>
          <a:p>
            <a:pPr>
              <a:defRPr/>
            </a:pPr>
            <a:fld id="{6CE0865E-CCA4-41C5-8A48-F754122A9B0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1169142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2031" y="165101"/>
            <a:ext cx="8241323" cy="93662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22031" y="1484314"/>
            <a:ext cx="4064977" cy="45370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685" y="1484314"/>
            <a:ext cx="4064977" cy="45370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sldNum" sz="quarter" idx="10"/>
          </p:nvPr>
        </p:nvSpPr>
        <p:spPr/>
        <p:txBody>
          <a:bodyPr/>
          <a:lstStyle>
            <a:lvl1pPr>
              <a:defRPr/>
            </a:lvl1pPr>
          </a:lstStyle>
          <a:p>
            <a:pPr>
              <a:defRPr/>
            </a:pPr>
            <a:fld id="{39C24359-6D70-4D12-8980-8A8B5A18F31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7999735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3238" y="6165850"/>
            <a:ext cx="8532812" cy="620713"/>
          </a:xfrm>
          <a:effectLst>
            <a:outerShdw dist="17961" dir="2700000" algn="ctr" rotWithShape="0">
              <a:srgbClr val="808080"/>
            </a:outerShdw>
          </a:effectLst>
        </p:spPr>
        <p:txBody>
          <a:bodyPr anchor="b"/>
          <a:lstStyle>
            <a:lvl1pPr algn="r">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103688" y="5373688"/>
            <a:ext cx="4932362" cy="673100"/>
          </a:xfrm>
          <a:effectLst>
            <a:outerShdw dist="17961" dir="2700000" algn="ctr" rotWithShape="0">
              <a:srgbClr val="808080"/>
            </a:outerShdw>
          </a:effectLst>
        </p:spPr>
        <p:txBody>
          <a:bodyPr/>
          <a:lstStyle>
            <a:lvl1pPr marL="0" indent="0" algn="r">
              <a:buFontTx/>
              <a:buNone/>
              <a:defRPr sz="18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40911293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137728EA-9AAB-4203-A405-BF857AC382CC}"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D70720CA-4368-4BE0-A19E-D17B2F92380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17689070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DD703DCC-FAC5-4E02-99BD-89AD2F407BBB}"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6C72140-5DF7-4B71-9C9A-3C63658895C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1658451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516C1EF5-1E34-4315-9BA4-F7429665791C}"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A65FC7A1-B8E1-45ED-8BF8-C795919B4F7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26511310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CBDA790F-1513-40CB-A1A0-D5B7BC2044C6}"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16C79C3C-1759-4377-A9D9-A926B073A20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0455547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6DA6DFA1-F689-475B-A6D7-57F1E8E0D3B2}"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20E7BAA9-4399-4D2E-B148-8B85320E61D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0910142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A70635-3767-4688-97BB-871B3226347E}"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FA0823CA-4A48-4984-8AAC-035D48E3B3F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9455615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D50798A7-A1D6-42DD-AE16-5DE4C6DABC81}"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A4110B2C-C07C-4E0E-BF5A-496C3AD8966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44153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114"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68"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66F2E280-8B01-4F29-9E03-B82E92A3023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0016697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D100B4F6-4528-4A96-AD6D-DEC05D46EA21}"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53897D9-23FD-42E4-A6F4-8E2BDD7A11D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67163117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0534AFD5-971F-42F6-8952-A96C4CCAFB0E}"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FC2C030-9189-4B78-A81A-20610710E95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3812112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8C5DAAE5-4BC5-4785-A6EF-64BA3EC802A7}"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63F387B2-9CF1-4ABE-B080-0AF095ED697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660937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685800" y="1828800"/>
            <a:ext cx="7772400" cy="4114800"/>
          </a:xfrm>
        </p:spPr>
        <p:txBody>
          <a:bodyPr/>
          <a:lstStyle/>
          <a:p>
            <a:pPr lvl="0"/>
            <a:endParaRPr lang="nb-NO" noProof="0"/>
          </a:p>
        </p:txBody>
      </p:sp>
      <p:sp>
        <p:nvSpPr>
          <p:cNvPr id="4" name="Plassholder for dato 3"/>
          <p:cNvSpPr>
            <a:spLocks noGrp="1"/>
          </p:cNvSpPr>
          <p:nvPr>
            <p:ph type="dt" sz="half" idx="10"/>
          </p:nvPr>
        </p:nvSpPr>
        <p:spPr/>
        <p:txBody>
          <a:bodyPr/>
          <a:lstStyle>
            <a:lvl1pPr>
              <a:defRPr b="1">
                <a:latin typeface="Arial" pitchFamily="34" charset="0"/>
              </a:defRPr>
            </a:lvl1pPr>
          </a:lstStyle>
          <a:p>
            <a:pPr>
              <a:defRPr/>
            </a:pPr>
            <a:fld id="{9751C767-CF91-46E1-B3CC-C0C36C2A8F2D}" type="datetime1">
              <a:rPr lang="nb-NO"/>
              <a:pPr>
                <a:defRPr/>
              </a:pPr>
              <a:t>18.01.2012</a:t>
            </a:fld>
            <a:endParaRPr lang="nb-NO">
              <a:latin typeface="Verdana" pitchFamily="34" charset="0"/>
            </a:endParaRPr>
          </a:p>
        </p:txBody>
      </p:sp>
      <p:sp>
        <p:nvSpPr>
          <p:cNvPr id="5" name="Plassholder for bunntekst 4"/>
          <p:cNvSpPr>
            <a:spLocks noGrp="1"/>
          </p:cNvSpPr>
          <p:nvPr>
            <p:ph type="ftr" sz="quarter" idx="11"/>
          </p:nvPr>
        </p:nvSpPr>
        <p:spPr/>
        <p:txBody>
          <a:bodyPr/>
          <a:lstStyle>
            <a:lvl1pPr>
              <a:defRPr b="1"/>
            </a:lvl1pPr>
          </a:lstStyle>
          <a:p>
            <a:pPr>
              <a:defRPr/>
            </a:pPr>
            <a:endParaRPr lang="en-US"/>
          </a:p>
        </p:txBody>
      </p:sp>
      <p:sp>
        <p:nvSpPr>
          <p:cNvPr id="6" name="Plassholder for lysbildenummer 5"/>
          <p:cNvSpPr>
            <a:spLocks noGrp="1"/>
          </p:cNvSpPr>
          <p:nvPr>
            <p:ph type="sldNum" sz="quarter" idx="12"/>
          </p:nvPr>
        </p:nvSpPr>
        <p:spPr/>
        <p:txBody>
          <a:bodyPr/>
          <a:lstStyle>
            <a:lvl1pPr>
              <a:defRPr b="1">
                <a:latin typeface="Arial" pitchFamily="34" charset="0"/>
              </a:defRPr>
            </a:lvl1pPr>
          </a:lstStyle>
          <a:p>
            <a:pPr>
              <a:defRPr/>
            </a:pPr>
            <a:fld id="{02418EBE-6435-4C6A-A840-5D8C7193960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860407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22031" y="165101"/>
            <a:ext cx="8241323" cy="9366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22031" y="1484314"/>
            <a:ext cx="8270631" cy="4537075"/>
          </a:xfrm>
        </p:spPr>
        <p:txBody>
          <a:bodyPr/>
          <a:lstStyle/>
          <a:p>
            <a:pPr lvl="0"/>
            <a:endParaRPr lang="nb-NO" noProof="0" smtClean="0"/>
          </a:p>
        </p:txBody>
      </p:sp>
      <p:sp>
        <p:nvSpPr>
          <p:cNvPr id="4" name="Rectangle 4"/>
          <p:cNvSpPr>
            <a:spLocks noGrp="1" noChangeArrowheads="1"/>
          </p:cNvSpPr>
          <p:nvPr>
            <p:ph type="sldNum" sz="quarter" idx="10"/>
          </p:nvPr>
        </p:nvSpPr>
        <p:spPr/>
        <p:txBody>
          <a:bodyPr/>
          <a:lstStyle>
            <a:lvl1pPr>
              <a:defRPr/>
            </a:lvl1pPr>
          </a:lstStyle>
          <a:p>
            <a:pPr>
              <a:defRPr/>
            </a:pPr>
            <a:fld id="{9B923680-1A08-453C-B77B-C3E7469DA54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7096815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2031" y="165101"/>
            <a:ext cx="8241323" cy="93662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22031" y="1484314"/>
            <a:ext cx="4064977" cy="45370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685" y="1484314"/>
            <a:ext cx="4064977" cy="45370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sldNum" sz="quarter" idx="10"/>
          </p:nvPr>
        </p:nvSpPr>
        <p:spPr/>
        <p:txBody>
          <a:bodyPr/>
          <a:lstStyle>
            <a:lvl1pPr>
              <a:defRPr/>
            </a:lvl1pPr>
          </a:lstStyle>
          <a:p>
            <a:pPr>
              <a:defRPr/>
            </a:pPr>
            <a:fld id="{A7F59A70-B62D-4CE5-AB71-B664FE73C9B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6650762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57200" y="2798763"/>
            <a:ext cx="7772400" cy="1143000"/>
          </a:xfrm>
          <a:effectLst>
            <a:outerShdw dist="35921" dir="2700000" algn="ctr" rotWithShape="0">
              <a:srgbClr val="808080"/>
            </a:outerShdw>
          </a:effectLst>
        </p:spPr>
        <p:txBody>
          <a:bodyPr anchor="b"/>
          <a:lstStyle>
            <a:lvl1pPr>
              <a:defRPr>
                <a:solidFill>
                  <a:schemeClr val="bg1"/>
                </a:solidFill>
              </a:defRPr>
            </a:lvl1pPr>
          </a:lstStyle>
          <a:p>
            <a:pPr lvl="0"/>
            <a:r>
              <a:rPr lang="nb-NO" noProof="0" smtClean="0"/>
              <a:t>Klikk for å redigere tittelstil</a:t>
            </a:r>
          </a:p>
        </p:txBody>
      </p:sp>
      <p:sp>
        <p:nvSpPr>
          <p:cNvPr id="36867" name="Rectangle 3"/>
          <p:cNvSpPr>
            <a:spLocks noGrp="1" noChangeArrowheads="1"/>
          </p:cNvSpPr>
          <p:nvPr>
            <p:ph type="subTitle" idx="1"/>
          </p:nvPr>
        </p:nvSpPr>
        <p:spPr>
          <a:xfrm>
            <a:off x="457202" y="3981450"/>
            <a:ext cx="7786688" cy="960438"/>
          </a:xfrm>
          <a:effectLst>
            <a:outerShdw dist="35921" dir="2700000" algn="ctr" rotWithShape="0">
              <a:srgbClr val="808080"/>
            </a:outerShdw>
          </a:effectLst>
        </p:spPr>
        <p:txBody>
          <a:bodyPr/>
          <a:lstStyle>
            <a:lvl1pPr marL="0" indent="0">
              <a:buFontTx/>
              <a:buNone/>
              <a:defRPr>
                <a:solidFill>
                  <a:schemeClr val="bg1"/>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233804519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9D26E-0818-4B07-9ED4-984C26F2B8A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57381914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84"/>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E6585-19B9-41B5-BD77-41697D26A64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5022535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8"/>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8"/>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6530E-8CA8-4E8E-B13D-0E20FCD596E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20484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35BA5D81-2EA9-4E96-ABBC-81301A7E737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7605587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D6AB10-AC7D-4BB6-BE6D-DE78A96C988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8708276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AC41B8-3BCF-4FD0-AAD5-ABEEA2D50D3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8174294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E13965-1710-4EE0-A25A-2AA64393D9A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5542853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A10D60-5633-45F9-B78E-4BF30F66919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1028136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F35B40-87DA-4912-8851-B64EB1C3543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6575205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3EBA9-613C-4DE3-8316-043F58D433D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0992386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95A21-428C-433F-92D6-A461CAB6270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5925556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3238" y="6165850"/>
            <a:ext cx="8532812" cy="620713"/>
          </a:xfrm>
          <a:effectLst>
            <a:outerShdw dist="17961" dir="2700000" algn="ctr" rotWithShape="0">
              <a:srgbClr val="808080"/>
            </a:outerShdw>
          </a:effectLst>
        </p:spPr>
        <p:txBody>
          <a:bodyPr anchor="b"/>
          <a:lstStyle>
            <a:lvl1pPr algn="r">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4103688" y="5373688"/>
            <a:ext cx="4932362" cy="673100"/>
          </a:xfrm>
          <a:effectLst>
            <a:outerShdw dist="17961" dir="2700000" algn="ctr" rotWithShape="0">
              <a:srgbClr val="808080"/>
            </a:outerShdw>
          </a:effectLst>
        </p:spPr>
        <p:txBody>
          <a:bodyPr/>
          <a:lstStyle>
            <a:lvl1pPr marL="0" indent="0" algn="r">
              <a:buFontTx/>
              <a:buNone/>
              <a:defRPr sz="18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107928160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F2F70C85-9AA7-46B8-B7FA-C7F9FFD7F7B3}"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66F7879-E77D-47E8-B176-B0433B042E3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31043621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1FDA6D80-2BFD-49C7-A20D-859F27ED8227}"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587BB409-089A-44E8-8A09-A29A3372325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6569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D0AA8E69-7277-440F-93D5-7025A3B3D61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85306638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3"/>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7F0C6731-D780-4EE4-869C-386A95839BA9}"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8069E42-16D5-4BF4-965D-C156F48480F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8317459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434FCB75-3F09-4A4B-9138-3E68C06DAA3D}"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CA8B629F-F063-4AC7-9C0E-BBCA57E87FE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8758798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8206EC87-76B4-4F1B-87E4-7A49DBA43823}"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398A4C2D-4BDE-4B1E-9E78-6605D01CF3F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4738150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4FE3DB-ED0D-43FF-B5B8-DE1AC0634876}"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C757D7B7-E1FD-4F33-9181-BE85E759504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22430705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A65E0F8B-E4C6-4442-9DDC-C52DCFF20CBE}"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A70BF78B-5550-4A1F-B1C6-9C1993F2B08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52920533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D84974D9-78A2-4671-A81F-AF783B22B5D1}"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1321620F-A038-442F-A12F-127E4173243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889111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E98671DF-7B7F-41B4-A8C8-F60D4199530C}"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F534B24-B69C-4149-BF62-54A9D9DD4A3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14859719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76250"/>
            <a:ext cx="1943100" cy="54673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476250"/>
            <a:ext cx="5676900" cy="54673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6609EF7D-6E40-45F0-9465-E4DDD73E8AB5}"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BF09DE19-E15B-4233-96B6-EF0D1E26072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774972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476250"/>
            <a:ext cx="7772400" cy="93662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1484313"/>
            <a:ext cx="3810000" cy="44592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3"/>
            <a:ext cx="3810000" cy="44592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9918CC5C-3EC1-4C0E-91E8-23F598BBC5E3}"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38C33EEA-15D6-421F-A4BD-BF6F5757B0F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9202472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AndTx" preserve="1">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685800" y="476250"/>
            <a:ext cx="7772400" cy="936625"/>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3"/>
            <a:ext cx="3810000" cy="44592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648200" y="1484313"/>
            <a:ext cx="3810000" cy="445928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9B8B8F93-0618-475C-8148-838D52AA46BC}"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EFA9223-8419-499F-8B6E-E71E1DF9362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5387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484319"/>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484319"/>
            <a:ext cx="381000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98B3D28D-3BF5-475A-A466-51CE5F4F2652}"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153B858F-8DC9-46A2-AA3F-A50E15097C7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73038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8C60164-FBF3-4301-81F0-514C57E45FB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51576581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85800" y="476250"/>
            <a:ext cx="7772400" cy="9366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685800" y="1484313"/>
            <a:ext cx="7772400" cy="4459287"/>
          </a:xfrm>
        </p:spPr>
        <p:txBody>
          <a:bodyPr/>
          <a:lstStyle/>
          <a:p>
            <a:pPr lvl="0"/>
            <a:endParaRPr lang="nb-NO" noProof="0"/>
          </a:p>
        </p:txBody>
      </p:sp>
      <p:sp>
        <p:nvSpPr>
          <p:cNvPr id="4" name="Rectangle 4"/>
          <p:cNvSpPr>
            <a:spLocks noGrp="1" noChangeArrowheads="1"/>
          </p:cNvSpPr>
          <p:nvPr>
            <p:ph type="dt" sz="half" idx="10"/>
          </p:nvPr>
        </p:nvSpPr>
        <p:spPr>
          <a:ln/>
        </p:spPr>
        <p:txBody>
          <a:bodyPr/>
          <a:lstStyle>
            <a:lvl1pPr>
              <a:defRPr/>
            </a:lvl1pPr>
          </a:lstStyle>
          <a:p>
            <a:pPr>
              <a:defRPr/>
            </a:pPr>
            <a:fld id="{E3383041-59D3-4F38-B703-7F668B731985}"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7CAB61F-B619-4A40-A9BC-B6198604F3B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6100524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685800" y="381000"/>
            <a:ext cx="7772400" cy="579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Rectangle 5"/>
          <p:cNvSpPr>
            <a:spLocks noGrp="1" noChangeArrowheads="1"/>
          </p:cNvSpPr>
          <p:nvPr>
            <p:ph type="dt" sz="half" idx="10"/>
          </p:nvPr>
        </p:nvSpPr>
        <p:spPr/>
        <p:txBody>
          <a:bodyPr/>
          <a:lstStyle>
            <a:lvl1pPr>
              <a:defRPr/>
            </a:lvl1pPr>
          </a:lstStyle>
          <a:p>
            <a:pPr>
              <a:defRPr/>
            </a:pPr>
            <a:r>
              <a:rPr lang="nb-NO"/>
              <a:t>17.11.2010</a:t>
            </a:r>
          </a:p>
        </p:txBody>
      </p:sp>
      <p:sp>
        <p:nvSpPr>
          <p:cNvPr id="4" name="Rectangle 6"/>
          <p:cNvSpPr>
            <a:spLocks noGrp="1" noChangeArrowheads="1"/>
          </p:cNvSpPr>
          <p:nvPr>
            <p:ph type="ftr" sz="quarter" idx="11"/>
          </p:nvPr>
        </p:nvSpPr>
        <p:spPr/>
        <p:txBody>
          <a:bodyPr/>
          <a:lstStyle>
            <a:lvl1pPr>
              <a:defRPr/>
            </a:lvl1pPr>
          </a:lstStyle>
          <a:p>
            <a:pPr>
              <a:defRPr/>
            </a:pPr>
            <a:r>
              <a:rPr lang="nb-NO"/>
              <a:t>semintall - tra</a:t>
            </a:r>
          </a:p>
        </p:txBody>
      </p:sp>
    </p:spTree>
    <p:extLst>
      <p:ext uri="{BB962C8B-B14F-4D97-AF65-F5344CB8AC3E}">
        <p14:creationId xmlns:p14="http://schemas.microsoft.com/office/powerpoint/2010/main" val="2220459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502627" y="6165851"/>
            <a:ext cx="8532934" cy="620713"/>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nchor="b"/>
          <a:lstStyle>
            <a:lvl1pPr algn="r">
              <a:defRPr/>
            </a:lvl1pPr>
          </a:lstStyle>
          <a:p>
            <a:pPr lvl="0"/>
            <a:r>
              <a:rPr lang="nb-NO" noProof="0" smtClean="0"/>
              <a:t>Klikk for å redigere tittelstil</a:t>
            </a:r>
          </a:p>
        </p:txBody>
      </p:sp>
      <p:sp>
        <p:nvSpPr>
          <p:cNvPr id="119811" name="Rectangle 3"/>
          <p:cNvSpPr>
            <a:spLocks noGrp="1" noChangeArrowheads="1"/>
          </p:cNvSpPr>
          <p:nvPr>
            <p:ph type="subTitle" idx="1"/>
          </p:nvPr>
        </p:nvSpPr>
        <p:spPr>
          <a:xfrm>
            <a:off x="4103077" y="5373688"/>
            <a:ext cx="4932485" cy="673100"/>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lstStyle>
            <a:lvl1pPr algn="r">
              <a:defRPr sz="13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126779335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DB930360-0A68-4E6D-B86B-7E2AA0E6265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9334350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435" y="4406901"/>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sldNum" sz="quarter" idx="10"/>
          </p:nvPr>
        </p:nvSpPr>
        <p:spPr>
          <a:ln/>
        </p:spPr>
        <p:txBody>
          <a:bodyPr/>
          <a:lstStyle>
            <a:lvl1pPr>
              <a:defRPr/>
            </a:lvl1pPr>
          </a:lstStyle>
          <a:p>
            <a:pPr>
              <a:defRPr/>
            </a:pPr>
            <a:fld id="{E969947B-D2EE-493D-8B94-F212E8040CC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35579382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22031" y="1484314"/>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685" y="1484314"/>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D452DB32-337A-4224-BE6F-244D02D6175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18367525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1A547CA1-35C0-40EE-866F-9E862D9D4D3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35979696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36BE4560-A6B9-4078-A767-A69BEF7B8EA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371333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83C75E2-F455-49AD-BE6D-B4846352E44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13480878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435"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sldNum" sz="quarter" idx="10"/>
          </p:nvPr>
        </p:nvSpPr>
        <p:spPr>
          <a:ln/>
        </p:spPr>
        <p:txBody>
          <a:bodyPr/>
          <a:lstStyle>
            <a:lvl1pPr>
              <a:defRPr/>
            </a:lvl1pPr>
          </a:lstStyle>
          <a:p>
            <a:pPr>
              <a:defRPr/>
            </a:pPr>
            <a:fld id="{BC04110A-3EE1-42B5-B527-AD25822522A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425593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21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5500B18-23CE-4146-BB26-D45EA5F6CA2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3903778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166"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sldNum" sz="quarter" idx="10"/>
          </p:nvPr>
        </p:nvSpPr>
        <p:spPr>
          <a:ln/>
        </p:spPr>
        <p:txBody>
          <a:bodyPr/>
          <a:lstStyle>
            <a:lvl1pPr>
              <a:defRPr/>
            </a:lvl1pPr>
          </a:lstStyle>
          <a:p>
            <a:pPr>
              <a:defRPr/>
            </a:pPr>
            <a:fld id="{E37DFC0E-933F-4E96-9458-1DCF238C41F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3256799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8F08F708-AA3A-4605-BC6F-7497428D896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63950168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5004" y="165100"/>
            <a:ext cx="2067657" cy="585628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22031" y="165100"/>
            <a:ext cx="6062297" cy="58562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521562FE-76B1-4A0E-83AA-22A0CCAB2E2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6287938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685800" y="476250"/>
            <a:ext cx="7772400" cy="54673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Rectangle 4"/>
          <p:cNvSpPr>
            <a:spLocks noGrp="1" noChangeArrowheads="1"/>
          </p:cNvSpPr>
          <p:nvPr>
            <p:ph type="dt" sz="half" idx="10"/>
          </p:nvPr>
        </p:nvSpPr>
        <p:spPr>
          <a:xfrm>
            <a:off x="685800" y="6477000"/>
            <a:ext cx="1066800" cy="228600"/>
          </a:xfrm>
          <a:prstGeom prst="rect">
            <a:avLst/>
          </a:prstGeom>
        </p:spPr>
        <p:txBody>
          <a:bodyPr/>
          <a:lstStyle>
            <a:lvl1pPr eaLnBrk="1" hangingPunct="1">
              <a:defRPr sz="1400" b="1">
                <a:solidFill>
                  <a:srgbClr val="000000"/>
                </a:solidFill>
                <a:latin typeface="Arial" pitchFamily="34" charset="0"/>
                <a:ea typeface="ヒラギノ角ゴ Pro W3"/>
                <a:cs typeface="ヒラギノ角ゴ Pro W3"/>
              </a:defRPr>
            </a:lvl1pPr>
          </a:lstStyle>
          <a:p>
            <a:pPr>
              <a:defRPr/>
            </a:pPr>
            <a:fld id="{8E770557-50F3-465B-96D7-2D67E015EB1F}"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xfrm>
            <a:off x="1752600" y="6477000"/>
            <a:ext cx="2895600" cy="228600"/>
          </a:xfrm>
          <a:prstGeom prst="rect">
            <a:avLst/>
          </a:prstGeom>
        </p:spPr>
        <p:txBody>
          <a:bodyPr/>
          <a:lstStyle>
            <a:lvl1pPr eaLnBrk="1" hangingPunct="1">
              <a:defRPr sz="1400" b="1">
                <a:solidFill>
                  <a:srgbClr val="000000"/>
                </a:solidFill>
                <a:latin typeface="Arial" pitchFamily="34" charset="0"/>
                <a:ea typeface="ヒラギノ角ゴ Pro W3"/>
                <a:cs typeface="ヒラギノ角ゴ Pro W3"/>
              </a:defRPr>
            </a:lvl1pPr>
          </a:lstStyle>
          <a:p>
            <a:pPr>
              <a:defRPr/>
            </a:pPr>
            <a:endParaRPr lang="nb-NO"/>
          </a:p>
        </p:txBody>
      </p:sp>
      <p:sp>
        <p:nvSpPr>
          <p:cNvPr id="5" name="Rectangle 6"/>
          <p:cNvSpPr>
            <a:spLocks noGrp="1" noChangeArrowheads="1"/>
          </p:cNvSpPr>
          <p:nvPr>
            <p:ph type="sldNum" sz="quarter" idx="12"/>
          </p:nvPr>
        </p:nvSpPr>
        <p:spPr/>
        <p:txBody>
          <a:bodyPr/>
          <a:lstStyle>
            <a:lvl1pPr>
              <a:defRPr/>
            </a:lvl1pPr>
          </a:lstStyle>
          <a:p>
            <a:pPr>
              <a:defRPr/>
            </a:pPr>
            <a:fld id="{A5D60FDE-9B3F-4490-847E-DCAE9CA96B88}"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39004182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85800" y="476250"/>
            <a:ext cx="7772400" cy="9366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685800" y="1484315"/>
            <a:ext cx="7772400" cy="4459287"/>
          </a:xfrm>
        </p:spPr>
        <p:txBody>
          <a:bodyPr/>
          <a:lstStyle/>
          <a:p>
            <a:pPr lvl="0"/>
            <a:endParaRPr lang="nb-NO" noProof="0" smtClean="0"/>
          </a:p>
        </p:txBody>
      </p:sp>
      <p:sp>
        <p:nvSpPr>
          <p:cNvPr id="4" name="Rectangle 4"/>
          <p:cNvSpPr>
            <a:spLocks noGrp="1" noChangeArrowheads="1"/>
          </p:cNvSpPr>
          <p:nvPr>
            <p:ph type="dt" sz="half" idx="10"/>
          </p:nvPr>
        </p:nvSpPr>
        <p:spPr>
          <a:xfrm>
            <a:off x="685800" y="6477000"/>
            <a:ext cx="1066800" cy="228600"/>
          </a:xfrm>
          <a:prstGeom prst="rect">
            <a:avLst/>
          </a:prstGeom>
        </p:spPr>
        <p:txBody>
          <a:bodyPr/>
          <a:lstStyle>
            <a:lvl1pPr eaLnBrk="1" hangingPunct="1">
              <a:defRPr sz="1400" b="1">
                <a:solidFill>
                  <a:srgbClr val="000000"/>
                </a:solidFill>
                <a:latin typeface="Arial" pitchFamily="34" charset="0"/>
                <a:ea typeface="ヒラギノ角ゴ Pro W3"/>
                <a:cs typeface="ヒラギノ角ゴ Pro W3"/>
              </a:defRPr>
            </a:lvl1pPr>
          </a:lstStyle>
          <a:p>
            <a:pPr>
              <a:defRPr/>
            </a:pPr>
            <a:fld id="{F5D418A1-2CE1-4981-BA64-5AC630979B69}" type="datetime1">
              <a:rPr lang="nb-NO"/>
              <a:pPr>
                <a:defRPr/>
              </a:pPr>
              <a:t>18.01.2012</a:t>
            </a:fld>
            <a:endParaRPr lang="nb-NO">
              <a:latin typeface="Verdana" pitchFamily="34" charset="0"/>
            </a:endParaRPr>
          </a:p>
        </p:txBody>
      </p:sp>
      <p:sp>
        <p:nvSpPr>
          <p:cNvPr id="5" name="Rectangle 5"/>
          <p:cNvSpPr>
            <a:spLocks noGrp="1" noChangeArrowheads="1"/>
          </p:cNvSpPr>
          <p:nvPr>
            <p:ph type="ftr" sz="quarter" idx="11"/>
          </p:nvPr>
        </p:nvSpPr>
        <p:spPr>
          <a:xfrm>
            <a:off x="1752600" y="6477000"/>
            <a:ext cx="2895600" cy="228600"/>
          </a:xfrm>
          <a:prstGeom prst="rect">
            <a:avLst/>
          </a:prstGeom>
        </p:spPr>
        <p:txBody>
          <a:bodyPr/>
          <a:lstStyle>
            <a:lvl1pPr eaLnBrk="1" hangingPunct="1">
              <a:defRPr sz="1400" b="1">
                <a:solidFill>
                  <a:srgbClr val="000000"/>
                </a:solidFill>
                <a:latin typeface="Arial" pitchFamily="34" charset="0"/>
                <a:ea typeface="ヒラギノ角ゴ Pro W3"/>
                <a:cs typeface="ヒラギノ角ゴ Pro W3"/>
              </a:defRPr>
            </a:lvl1pPr>
          </a:lstStyle>
          <a:p>
            <a:pPr>
              <a:defRPr/>
            </a:pPr>
            <a:endParaRPr lang="nb-NO"/>
          </a:p>
        </p:txBody>
      </p:sp>
      <p:sp>
        <p:nvSpPr>
          <p:cNvPr id="6" name="Rectangle 6"/>
          <p:cNvSpPr>
            <a:spLocks noGrp="1" noChangeArrowheads="1"/>
          </p:cNvSpPr>
          <p:nvPr>
            <p:ph type="sldNum" sz="quarter" idx="12"/>
          </p:nvPr>
        </p:nvSpPr>
        <p:spPr/>
        <p:txBody>
          <a:bodyPr/>
          <a:lstStyle>
            <a:lvl1pPr>
              <a:defRPr/>
            </a:lvl1pPr>
          </a:lstStyle>
          <a:p>
            <a:pPr>
              <a:defRPr/>
            </a:pPr>
            <a:fld id="{03B90C0D-C008-427A-A636-CFC1948D201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02378404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502627" y="6165933"/>
            <a:ext cx="8532934" cy="620713"/>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nchor="b"/>
          <a:lstStyle>
            <a:lvl1pPr algn="r">
              <a:defRPr/>
            </a:lvl1pPr>
          </a:lstStyle>
          <a:p>
            <a:pPr lvl="0"/>
            <a:r>
              <a:rPr lang="nb-NO" noProof="0" smtClean="0"/>
              <a:t>Klikk for å redigere tittelstil</a:t>
            </a:r>
          </a:p>
        </p:txBody>
      </p:sp>
      <p:sp>
        <p:nvSpPr>
          <p:cNvPr id="119811" name="Rectangle 3"/>
          <p:cNvSpPr>
            <a:spLocks noGrp="1" noChangeArrowheads="1"/>
          </p:cNvSpPr>
          <p:nvPr>
            <p:ph type="subTitle" idx="1"/>
          </p:nvPr>
        </p:nvSpPr>
        <p:spPr>
          <a:xfrm>
            <a:off x="4103118" y="5373688"/>
            <a:ext cx="4932485" cy="673100"/>
          </a:xfrm>
          <a:extLst>
            <a:ext uri="{AF507438-7753-43E0-B8FC-AC1667EBCBE1}">
              <a14:hiddenEffects xmlns:a14="http://schemas.microsoft.com/office/drawing/2010/main">
                <a:effectLst>
                  <a:outerShdw dist="17961" dir="2700000" algn="ctr" rotWithShape="0">
                    <a:srgbClr val="808080"/>
                  </a:outerShdw>
                </a:effectLst>
              </a14:hiddenEffects>
            </a:ext>
          </a:extLst>
        </p:spPr>
        <p:txBody>
          <a:bodyPr/>
          <a:lstStyle>
            <a:lvl1pPr algn="r">
              <a:defRPr sz="1300">
                <a:solidFill>
                  <a:srgbClr val="196024"/>
                </a:solidFill>
              </a:defRPr>
            </a:lvl1pPr>
          </a:lstStyle>
          <a:p>
            <a:pPr lvl="0"/>
            <a:r>
              <a:rPr lang="nb-NO" noProof="0" smtClean="0"/>
              <a:t>Klikk for å redigere undertittelstil i malen</a:t>
            </a:r>
          </a:p>
        </p:txBody>
      </p:sp>
    </p:spTree>
    <p:extLst>
      <p:ext uri="{BB962C8B-B14F-4D97-AF65-F5344CB8AC3E}">
        <p14:creationId xmlns:p14="http://schemas.microsoft.com/office/powerpoint/2010/main" val="22538219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DC9C41E1-0D33-41A5-B03D-94363BACB4BD}"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350208407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435" y="4406983"/>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sldNum" sz="quarter" idx="10"/>
          </p:nvPr>
        </p:nvSpPr>
        <p:spPr>
          <a:ln/>
        </p:spPr>
        <p:txBody>
          <a:bodyPr/>
          <a:lstStyle>
            <a:lvl1pPr>
              <a:defRPr/>
            </a:lvl1pPr>
          </a:lstStyle>
          <a:p>
            <a:pPr>
              <a:defRPr/>
            </a:pPr>
            <a:fld id="{B53DAD2F-6EC7-42A1-B4E9-852694329479}"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100063010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22063" y="1484319"/>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27726" y="1484319"/>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E32B973F-367D-4431-B1A8-7F6178811B4F}"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25462430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8B4E2F6F-1A7D-477E-B9A3-2A7249591E04}"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1371922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1D18F92-A506-4DCB-B20D-8799C859D6B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5060049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67AA2E5B-5FE9-40F4-BB89-6835E5A8263B}"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58688812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BAC5C30-3B03-490E-94BC-3D943A16EDAE}"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66239372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435"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sldNum" sz="quarter" idx="10"/>
          </p:nvPr>
        </p:nvSpPr>
        <p:spPr>
          <a:ln/>
        </p:spPr>
        <p:txBody>
          <a:bodyPr/>
          <a:lstStyle>
            <a:lvl1pPr>
              <a:defRPr/>
            </a:lvl1pPr>
          </a:lstStyle>
          <a:p>
            <a:pPr>
              <a:defRPr/>
            </a:pPr>
            <a:fld id="{C11F671B-49F2-480D-87C4-55D70A8858D0}"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177642241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166"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sldNum" sz="quarter" idx="10"/>
          </p:nvPr>
        </p:nvSpPr>
        <p:spPr>
          <a:ln/>
        </p:spPr>
        <p:txBody>
          <a:bodyPr/>
          <a:lstStyle>
            <a:lvl1pPr>
              <a:defRPr/>
            </a:lvl1pPr>
          </a:lstStyle>
          <a:p>
            <a:pPr>
              <a:defRPr/>
            </a:pPr>
            <a:fld id="{C4FD8B1F-4195-4A0B-A19A-2BF3BA1481E2}"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156493534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EA5E816F-95AB-48F2-86BD-AE01221B23FB}"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371823228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5004" y="165100"/>
            <a:ext cx="2067657" cy="585628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22031" y="165100"/>
            <a:ext cx="6062297" cy="58562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5ABC3168-A738-43FC-9DFF-3CAB0DB90A50}"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28456905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685800" y="476250"/>
            <a:ext cx="7772400" cy="54673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Rectangle 4"/>
          <p:cNvSpPr>
            <a:spLocks noGrp="1" noChangeArrowheads="1"/>
          </p:cNvSpPr>
          <p:nvPr>
            <p:ph type="dt" sz="half" idx="10"/>
          </p:nvPr>
        </p:nvSpPr>
        <p:spPr>
          <a:xfrm>
            <a:off x="685800" y="6477000"/>
            <a:ext cx="1066800" cy="228600"/>
          </a:xfrm>
          <a:prstGeom prst="rect">
            <a:avLst/>
          </a:prstGeom>
        </p:spPr>
        <p:txBody>
          <a:bodyPr/>
          <a:lstStyle>
            <a:lvl1pPr>
              <a:defRPr>
                <a:latin typeface="Arial" pitchFamily="34" charset="0"/>
                <a:ea typeface="ヒラギノ角ゴ Pro W3"/>
                <a:cs typeface="ヒラギノ角ゴ Pro W3"/>
              </a:defRPr>
            </a:lvl1pPr>
          </a:lstStyle>
          <a:p>
            <a:pPr eaLnBrk="1" hangingPunct="1">
              <a:defRPr/>
            </a:pPr>
            <a:fld id="{426D91F1-4CC3-4EF0-87F5-C18380B0710F}" type="datetime1">
              <a:rPr lang="nb-NO" sz="1400" b="1">
                <a:solidFill>
                  <a:srgbClr val="000000"/>
                </a:solidFill>
              </a:rPr>
              <a:pPr eaLnBrk="1" hangingPunct="1">
                <a:defRPr/>
              </a:pPr>
              <a:t>18.01.2012</a:t>
            </a:fld>
            <a:endParaRPr lang="nb-NO" sz="1400" b="1">
              <a:solidFill>
                <a:srgbClr val="000000"/>
              </a:solidFill>
              <a:latin typeface="Verdana" pitchFamily="34" charset="0"/>
            </a:endParaRPr>
          </a:p>
        </p:txBody>
      </p:sp>
      <p:sp>
        <p:nvSpPr>
          <p:cNvPr id="4" name="Rectangle 5"/>
          <p:cNvSpPr>
            <a:spLocks noGrp="1" noChangeArrowheads="1"/>
          </p:cNvSpPr>
          <p:nvPr>
            <p:ph type="ftr" sz="quarter" idx="11"/>
          </p:nvPr>
        </p:nvSpPr>
        <p:spPr>
          <a:xfrm>
            <a:off x="1752600" y="6477000"/>
            <a:ext cx="2895600" cy="228600"/>
          </a:xfrm>
          <a:prstGeom prst="rect">
            <a:avLst/>
          </a:prstGeom>
        </p:spPr>
        <p:txBody>
          <a:bodyPr/>
          <a:lstStyle>
            <a:lvl1pPr>
              <a:defRPr>
                <a:latin typeface="Arial" pitchFamily="34" charset="0"/>
                <a:ea typeface="ヒラギノ角ゴ Pro W3"/>
                <a:cs typeface="ヒラギノ角ゴ Pro W3"/>
              </a:defRPr>
            </a:lvl1pPr>
          </a:lstStyle>
          <a:p>
            <a:pPr eaLnBrk="1" hangingPunct="1">
              <a:defRPr/>
            </a:pPr>
            <a:endParaRPr lang="nb-NO" sz="1400" b="1">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0DC9F1E-C031-4ED7-89F1-AE31E132588A}"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214534648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85800" y="476250"/>
            <a:ext cx="7772400" cy="93662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685800" y="1484318"/>
            <a:ext cx="7772400" cy="4459287"/>
          </a:xfrm>
        </p:spPr>
        <p:txBody>
          <a:bodyPr/>
          <a:lstStyle/>
          <a:p>
            <a:pPr lvl="0"/>
            <a:endParaRPr lang="nb-NO" noProof="0" smtClean="0"/>
          </a:p>
        </p:txBody>
      </p:sp>
      <p:sp>
        <p:nvSpPr>
          <p:cNvPr id="4" name="Rectangle 4"/>
          <p:cNvSpPr>
            <a:spLocks noGrp="1" noChangeArrowheads="1"/>
          </p:cNvSpPr>
          <p:nvPr>
            <p:ph type="dt" sz="half" idx="10"/>
          </p:nvPr>
        </p:nvSpPr>
        <p:spPr>
          <a:xfrm>
            <a:off x="685800" y="6477000"/>
            <a:ext cx="1066800" cy="228600"/>
          </a:xfrm>
          <a:prstGeom prst="rect">
            <a:avLst/>
          </a:prstGeom>
        </p:spPr>
        <p:txBody>
          <a:bodyPr/>
          <a:lstStyle>
            <a:lvl1pPr>
              <a:defRPr>
                <a:latin typeface="Arial" pitchFamily="34" charset="0"/>
                <a:ea typeface="ヒラギノ角ゴ Pro W3"/>
                <a:cs typeface="ヒラギノ角ゴ Pro W3"/>
              </a:defRPr>
            </a:lvl1pPr>
          </a:lstStyle>
          <a:p>
            <a:pPr eaLnBrk="1" hangingPunct="1">
              <a:defRPr/>
            </a:pPr>
            <a:fld id="{CB563B08-F2A7-4AEC-9964-F5C696E6EAD7}" type="datetime1">
              <a:rPr lang="nb-NO" sz="1400" b="1">
                <a:solidFill>
                  <a:srgbClr val="000000"/>
                </a:solidFill>
              </a:rPr>
              <a:pPr eaLnBrk="1" hangingPunct="1">
                <a:defRPr/>
              </a:pPr>
              <a:t>18.01.2012</a:t>
            </a:fld>
            <a:endParaRPr lang="nb-NO" sz="1400" b="1">
              <a:solidFill>
                <a:srgbClr val="000000"/>
              </a:solidFill>
              <a:latin typeface="Verdana" pitchFamily="34" charset="0"/>
            </a:endParaRPr>
          </a:p>
        </p:txBody>
      </p:sp>
      <p:sp>
        <p:nvSpPr>
          <p:cNvPr id="5" name="Rectangle 5"/>
          <p:cNvSpPr>
            <a:spLocks noGrp="1" noChangeArrowheads="1"/>
          </p:cNvSpPr>
          <p:nvPr>
            <p:ph type="ftr" sz="quarter" idx="11"/>
          </p:nvPr>
        </p:nvSpPr>
        <p:spPr>
          <a:xfrm>
            <a:off x="1752600" y="6477000"/>
            <a:ext cx="2895600" cy="228600"/>
          </a:xfrm>
          <a:prstGeom prst="rect">
            <a:avLst/>
          </a:prstGeom>
        </p:spPr>
        <p:txBody>
          <a:bodyPr/>
          <a:lstStyle>
            <a:lvl1pPr>
              <a:defRPr>
                <a:latin typeface="Arial" pitchFamily="34" charset="0"/>
                <a:ea typeface="ヒラギノ角ゴ Pro W3"/>
                <a:cs typeface="ヒラギノ角ゴ Pro W3"/>
              </a:defRPr>
            </a:lvl1pPr>
          </a:lstStyle>
          <a:p>
            <a:pPr eaLnBrk="1" hangingPunct="1">
              <a:defRPr/>
            </a:pPr>
            <a:endParaRPr lang="nb-NO" sz="1400" b="1">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DA5E374-F956-4ED8-A6E7-65663CFA84A3}" type="slidenum">
              <a:rPr lang="nb-NO">
                <a:solidFill>
                  <a:srgbClr val="000000"/>
                </a:solidFill>
              </a:rPr>
              <a:pPr>
                <a:defRPr/>
              </a:pPr>
              <a:t>‹#›</a:t>
            </a:fld>
            <a:endParaRPr lang="nb-NO">
              <a:solidFill>
                <a:srgbClr val="000000"/>
              </a:solidFill>
              <a:latin typeface="Verdana" pitchFamily="34" charset="0"/>
            </a:endParaRPr>
          </a:p>
        </p:txBody>
      </p:sp>
    </p:spTree>
    <p:extLst>
      <p:ext uri="{BB962C8B-B14F-4D97-AF65-F5344CB8AC3E}">
        <p14:creationId xmlns:p14="http://schemas.microsoft.com/office/powerpoint/2010/main" val="3880693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DF8040FD-06F3-4C37-9039-1D621E69208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18742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EBC5EC4C-2EAF-4A66-AA2E-2AD9EBBB16D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919759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67"/>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114"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68"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8A9E587F-2B16-4D5D-8697-BF401D40EAA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803568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6011"/>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57"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1627687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E7A24622-68F4-4C8F-9715-D8091F5F94E9}"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47440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61"/>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59B5844-4215-4267-8F64-654F8A45CE8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46957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111"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65"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4B4EE835-F1A9-4ECE-9D89-0BE9AD94E0C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256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7B160198-5245-4EC4-8C76-582383197867}" type="datetime1">
              <a:rPr lang="nb-NO"/>
              <a:pPr>
                <a:defRPr/>
              </a:pPr>
              <a:t>18.01.2012</a:t>
            </a:fld>
            <a:endParaRPr lang="nb-NO">
              <a:latin typeface="Verdana" pitchFamily="34"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ADFA79F0-E3A7-4302-A1E4-0A07D3E7157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25269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8511869A-0FD1-48C7-8479-251E34DEEBC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94046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ED9AD5D1-EBB3-4951-9E1F-8DE714A63D2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644511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E77BE28-52A5-4C22-A096-3F3DF6B7E69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83579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21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48F9F24-FFC8-4689-9610-24AC34776D9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28816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DFB3E5A-EC54-4A6B-89DC-C4580DFF206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31627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37276172-A2E2-4807-8E7B-2C4101FB7A5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765475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DC6033D4-66B9-4B99-BE43-9736EDE4FA0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7897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61"/>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111"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65"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F055C859-95F0-4955-BC9D-1260433DF7A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58609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6005"/>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54"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1630473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89457E0F-6C89-4A77-BEF3-11A115519AF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0123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E6242ED1-30AD-484F-A20B-08F436B4455A}" type="datetime1">
              <a:rPr lang="nb-NO"/>
              <a:pPr>
                <a:defRPr/>
              </a:pPr>
              <a:t>18.01.2012</a:t>
            </a:fld>
            <a:endParaRPr lang="nb-NO">
              <a:latin typeface="Verdana" pitchFamily="34"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42DB9322-E542-41B3-A34E-ABAC30C98D0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89834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55"/>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C4C6102-E771-41E5-AB62-8C365810272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612752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108"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62"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C5FFCCF1-D262-4BE8-B581-FB5A89B9CD9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744244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BD036BF9-FAEC-4D91-A6BC-49A8A2EA53E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927158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FE169CAC-1311-4250-8323-5983D1AA126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044193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384AB0C-F4EA-4E6E-9B12-E1740464B5F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57802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20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52AEC05-5539-4C92-B646-8E7ABC69DDD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84371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2C6AC07-8936-469E-AF95-2C473EECD7A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09469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8DEC39D8-99BE-41DE-B1F1-35827CD1968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9713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2242A13F-8F29-4B44-BE45-CB17FC94E60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66280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55"/>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108"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62"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A1800594-755C-4FB6-9AAE-72497524FA80}"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12103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6EE2677-41A3-4735-B97B-0287D5855E64}" type="datetime1">
              <a:rPr lang="nb-NO"/>
              <a:pPr>
                <a:defRPr/>
              </a:pPr>
              <a:t>18.01.2012</a:t>
            </a:fld>
            <a:endParaRPr lang="nb-NO">
              <a:latin typeface="Verdana" pitchFamily="34"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BC39FA43-222E-4DCC-ADBA-8D23C995D3D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367331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97"/>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50"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857898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03735FE5-7437-4D94-86D4-B00B5B2A19B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616723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47"/>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D1ADE21-0AAA-44E6-B28C-9E3882B0A96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814012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104"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58"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1F6BDB0B-4F81-43BE-95C4-C4358E5C5EBF}"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524175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DA1FDD96-D758-419C-989A-329A38427C1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3351394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F33DC1CC-4F72-4FC6-A37B-6B0F5B94417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069937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641BC73-4CF5-4D80-B1EC-DA4123C6712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353409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9C13A80-C03B-454F-BB09-1D942F356EB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727179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E37DE3D-9562-45C4-BDCE-FC1830FBC92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50165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622ACDBD-7B9D-4736-842B-64367A1CA90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5337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2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0DB34876-3805-4462-AFB1-5C1B1DB7B64E}"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DEC051F6-8D1E-40D2-A537-2F3790DB753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844623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4700A9E7-85E5-4DBF-8344-D51BEE9E74D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312685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47"/>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104"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58"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84DE0971-D211-4BFA-8AB8-039EBCC460A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47579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87"/>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45"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3142800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8A708DC9-0577-448A-8094-9EA3DDD4341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5435155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37"/>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F7F1469-A3AC-4985-8370-E89E062295D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080536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99"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53"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1D7514F5-2A71-49D6-9AA2-F229EB9DC6DE}"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225311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54017BC8-261E-4B49-8089-5E476FCC7AB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07763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E9E3B3C8-F222-49C2-999B-E08DE1118072}"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403521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E118F5E-6B59-4673-BFDF-9F69ACD2731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912447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538" y="2731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B84E535-86DF-4F36-A47F-F4B682A08C3C}"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2038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611AAD9C-A7F5-43A8-A0B0-BA9D5EBF08E4}" type="datetime1">
              <a:rPr lang="nb-NO"/>
              <a:pPr>
                <a:defRPr/>
              </a:pPr>
              <a:t>18.01.2012</a:t>
            </a:fld>
            <a:endParaRPr lang="nb-NO">
              <a:latin typeface="Verdana" pitchFamily="34"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17D9E53A-F752-4462-AB37-E9F274F65735}"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0441034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5F1BF88-1CDA-4CC4-9C46-09612726056B}"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1177874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B16F7734-F4B5-481F-A77A-FB9D72E13594}"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216525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004" y="165100"/>
            <a:ext cx="2067657" cy="585628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22032" y="165100"/>
            <a:ext cx="6062297"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CE952DE6-3DF6-40E1-A643-B603DAD177FA}"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903590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5" y="165237"/>
            <a:ext cx="8241323" cy="93662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422099"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53" y="1484320"/>
            <a:ext cx="4064977"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C3435F73-F6C0-4CF6-974D-473CA321A3BD}"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470150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502627" y="6165975"/>
            <a:ext cx="8532934" cy="620713"/>
          </a:xfrm>
        </p:spPr>
        <p:txBody>
          <a:bodyPr anchor="b"/>
          <a:lstStyle>
            <a:lvl1pPr algn="r">
              <a:defRPr/>
            </a:lvl1pPr>
          </a:lstStyle>
          <a:p>
            <a:r>
              <a:rPr lang="nb-NO"/>
              <a:t>Klikk for å redigere tittelstil</a:t>
            </a:r>
          </a:p>
        </p:txBody>
      </p:sp>
      <p:sp>
        <p:nvSpPr>
          <p:cNvPr id="431107" name="Rectangle 3"/>
          <p:cNvSpPr>
            <a:spLocks noGrp="1" noChangeArrowheads="1"/>
          </p:cNvSpPr>
          <p:nvPr>
            <p:ph type="subTitle" idx="1"/>
          </p:nvPr>
        </p:nvSpPr>
        <p:spPr>
          <a:xfrm>
            <a:off x="4103139" y="5373688"/>
            <a:ext cx="4932485" cy="673100"/>
          </a:xfrm>
        </p:spPr>
        <p:txBody>
          <a:bodyPr/>
          <a:lstStyle>
            <a:lvl1pPr algn="r">
              <a:defRPr sz="1300">
                <a:solidFill>
                  <a:srgbClr val="196024"/>
                </a:solidFill>
              </a:defRPr>
            </a:lvl1pPr>
          </a:lstStyle>
          <a:p>
            <a:r>
              <a:rPr lang="nb-NO"/>
              <a:t>Klikk for å redigere undertittelstil i malen</a:t>
            </a:r>
          </a:p>
        </p:txBody>
      </p:sp>
    </p:spTree>
    <p:extLst>
      <p:ext uri="{BB962C8B-B14F-4D97-AF65-F5344CB8AC3E}">
        <p14:creationId xmlns:p14="http://schemas.microsoft.com/office/powerpoint/2010/main" val="4609966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sldNum" sz="quarter" idx="10"/>
          </p:nvPr>
        </p:nvSpPr>
        <p:spPr>
          <a:ln/>
        </p:spPr>
        <p:txBody>
          <a:bodyPr/>
          <a:lstStyle>
            <a:lvl1pPr>
              <a:defRPr/>
            </a:lvl1pPr>
          </a:lstStyle>
          <a:p>
            <a:pPr>
              <a:defRPr/>
            </a:pPr>
            <a:fld id="{B38504A9-BAF7-4DB5-9F57-A138076936A6}"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3295704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25"/>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7602AED-B87E-4FFD-AA56-8AA25BECE571}"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8142579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22093"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27747" y="1484320"/>
            <a:ext cx="406497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sldNum" sz="quarter" idx="10"/>
          </p:nvPr>
        </p:nvSpPr>
        <p:spPr>
          <a:ln/>
        </p:spPr>
        <p:txBody>
          <a:bodyPr/>
          <a:lstStyle>
            <a:lvl1pPr>
              <a:defRPr/>
            </a:lvl1pPr>
          </a:lstStyle>
          <a:p>
            <a:pPr>
              <a:defRPr/>
            </a:pPr>
            <a:fld id="{F4008001-AF15-4A63-A666-03D778653D33}"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17016891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sldNum" sz="quarter" idx="10"/>
          </p:nvPr>
        </p:nvSpPr>
        <p:spPr>
          <a:ln/>
        </p:spPr>
        <p:txBody>
          <a:bodyPr/>
          <a:lstStyle>
            <a:lvl1pPr>
              <a:defRPr/>
            </a:lvl1pPr>
          </a:lstStyle>
          <a:p>
            <a:pPr>
              <a:defRPr/>
            </a:pPr>
            <a:fld id="{7F4E75E8-6209-4733-AEFF-FC053C8EF23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71931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sldNum" sz="quarter" idx="10"/>
          </p:nvPr>
        </p:nvSpPr>
        <p:spPr>
          <a:ln/>
        </p:spPr>
        <p:txBody>
          <a:bodyPr/>
          <a:lstStyle>
            <a:lvl1pPr>
              <a:defRPr/>
            </a:lvl1pPr>
          </a:lstStyle>
          <a:p>
            <a:pPr>
              <a:defRPr/>
            </a:pPr>
            <a:fld id="{E0B23464-DFDE-43CA-B4C0-9BE5803C8D17}" type="slidenum">
              <a:rPr lang="nb-NO"/>
              <a:pPr>
                <a:defRPr/>
              </a:pPr>
              <a:t>‹#›</a:t>
            </a:fld>
            <a:endParaRPr lang="nb-NO">
              <a:latin typeface="Verdana" pitchFamily="34" charset="0"/>
            </a:endParaRPr>
          </a:p>
        </p:txBody>
      </p:sp>
    </p:spTree>
    <p:extLst>
      <p:ext uri="{BB962C8B-B14F-4D97-AF65-F5344CB8AC3E}">
        <p14:creationId xmlns:p14="http://schemas.microsoft.com/office/powerpoint/2010/main" val="221384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4.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4.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2.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4.pn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3.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0.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4.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4.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5.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3" Type="http://schemas.openxmlformats.org/officeDocument/2006/relationships/slideLayout" Target="../slideLayouts/slideLayout290.xml"/><Relationship Id="rId21" Type="http://schemas.openxmlformats.org/officeDocument/2006/relationships/slideLayout" Target="../slideLayouts/slideLayout308.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5" Type="http://schemas.openxmlformats.org/officeDocument/2006/relationships/image" Target="../media/image11.png"/><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slideLayout" Target="../slideLayouts/slideLayout307.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24" Type="http://schemas.openxmlformats.org/officeDocument/2006/relationships/theme" Target="../theme/theme26.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23" Type="http://schemas.openxmlformats.org/officeDocument/2006/relationships/slideLayout" Target="../slideLayouts/slideLayout310.xml"/><Relationship Id="rId10" Type="http://schemas.openxmlformats.org/officeDocument/2006/relationships/slideLayout" Target="../slideLayouts/slideLayout297.xml"/><Relationship Id="rId19" Type="http://schemas.openxmlformats.org/officeDocument/2006/relationships/slideLayout" Target="../slideLayouts/slideLayout306.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3" Type="http://schemas.openxmlformats.org/officeDocument/2006/relationships/slideLayout" Target="../slideLayouts/slideLayout313.xml"/><Relationship Id="rId21" Type="http://schemas.openxmlformats.org/officeDocument/2006/relationships/slideLayout" Target="../slideLayouts/slideLayout331.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5" Type="http://schemas.openxmlformats.org/officeDocument/2006/relationships/image" Target="../media/image11.png"/><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24" Type="http://schemas.openxmlformats.org/officeDocument/2006/relationships/theme" Target="../theme/theme27.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23" Type="http://schemas.openxmlformats.org/officeDocument/2006/relationships/slideLayout" Target="../slideLayouts/slideLayout333.xml"/><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slideLayout" Target="../slideLayouts/slideLayout33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2" Type="http://schemas.openxmlformats.org/officeDocument/2006/relationships/slideLayout" Target="../slideLayouts/slideLayout335.xml"/><Relationship Id="rId16" Type="http://schemas.openxmlformats.org/officeDocument/2006/relationships/image" Target="../media/image21.png"/><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5" Type="http://schemas.openxmlformats.org/officeDocument/2006/relationships/theme" Target="../theme/theme2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6" Type="http://schemas.openxmlformats.org/officeDocument/2006/relationships/image" Target="../media/image21.png"/><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theme" Target="../theme/theme29.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2" Type="http://schemas.openxmlformats.org/officeDocument/2006/relationships/slideLayout" Target="../slideLayouts/slideLayout363.xml"/><Relationship Id="rId16" Type="http://schemas.openxmlformats.org/officeDocument/2006/relationships/image" Target="../media/image21.png"/><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theme" Target="../theme/theme30.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image" Target="../media/image4.png"/><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1.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image" Target="../media/image4.png"/><Relationship Id="rId2" Type="http://schemas.openxmlformats.org/officeDocument/2006/relationships/slideLayout" Target="../slideLayouts/slideLayout388.xml"/><Relationship Id="rId16" Type="http://schemas.openxmlformats.org/officeDocument/2006/relationships/theme" Target="../theme/theme32.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slideLayout" Target="../slideLayouts/slideLayout41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5" Type="http://schemas.openxmlformats.org/officeDocument/2006/relationships/image" Target="../media/image7.png"/><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2.xml"/><Relationship Id="rId13" Type="http://schemas.openxmlformats.org/officeDocument/2006/relationships/slideLayout" Target="../slideLayouts/slideLayout427.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slideLayout" Target="../slideLayouts/slideLayout426.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5" Type="http://schemas.openxmlformats.org/officeDocument/2006/relationships/image" Target="../media/image7.png"/><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theme" Target="../theme/theme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lvl1pPr>
          </a:lstStyle>
          <a:p>
            <a:pPr>
              <a:defRPr/>
            </a:pPr>
            <a:fld id="{CDFA0C92-BB10-40BD-9928-5852E612DEEE}"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latin typeface="Verdana" pitchFamily="34" charset="0"/>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lvl1pPr>
          </a:lstStyle>
          <a:p>
            <a:pPr>
              <a:defRPr/>
            </a:pPr>
            <a:fld id="{AC97BB9A-13A7-4221-A4C0-1A956E349899}" type="slidenum">
              <a:rPr lang="nb-NO"/>
              <a:pPr>
                <a:defRPr/>
              </a:pPr>
              <a:t>‹#›</a:t>
            </a:fld>
            <a:endParaRPr lang="nb-NO">
              <a:latin typeface="Verdana" pitchFamily="34" charset="0"/>
            </a:endParaRPr>
          </a:p>
        </p:txBody>
      </p:sp>
      <p:pic>
        <p:nvPicPr>
          <p:cNvPr id="1031" name="Picture 12" descr="Nortura_for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6008688"/>
            <a:ext cx="17526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3" descr="Nortura_RGB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7600" y="6197600"/>
            <a:ext cx="91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1" r:id="rId1"/>
    <p:sldLayoutId id="2147486926" r:id="rId2"/>
    <p:sldLayoutId id="2147486927" r:id="rId3"/>
    <p:sldLayoutId id="2147486928" r:id="rId4"/>
    <p:sldLayoutId id="2147486929" r:id="rId5"/>
    <p:sldLayoutId id="2147486930" r:id="rId6"/>
    <p:sldLayoutId id="2147486931" r:id="rId7"/>
    <p:sldLayoutId id="2147486932" r:id="rId8"/>
    <p:sldLayoutId id="2147486933" r:id="rId9"/>
    <p:sldLayoutId id="2147486934" r:id="rId10"/>
    <p:sldLayoutId id="2147486935" r:id="rId11"/>
  </p:sldLayoutIdLst>
  <p:hf hdr="0" ftr="0"/>
  <p:txStyles>
    <p:titleStyle>
      <a:lvl1pPr algn="l" rtl="0" eaLnBrk="0" fontAlgn="base" hangingPunct="0">
        <a:spcBef>
          <a:spcPct val="0"/>
        </a:spcBef>
        <a:spcAft>
          <a:spcPct val="0"/>
        </a:spcAft>
        <a:defRPr sz="2800" b="1">
          <a:solidFill>
            <a:srgbClr val="196024"/>
          </a:solidFill>
          <a:latin typeface="+mj-lt"/>
          <a:ea typeface="+mj-ea"/>
          <a:cs typeface="+mj-cs"/>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defRPr>
      </a:lvl5pPr>
      <a:lvl6pPr marL="457200" algn="l" rtl="0" fontAlgn="base">
        <a:spcBef>
          <a:spcPct val="0"/>
        </a:spcBef>
        <a:spcAft>
          <a:spcPct val="0"/>
        </a:spcAft>
        <a:defRPr sz="2800" b="1">
          <a:solidFill>
            <a:srgbClr val="196024"/>
          </a:solidFill>
          <a:latin typeface="Arial" charset="0"/>
          <a:ea typeface="ヒラギノ角ゴ Pro W3" pitchFamily="-68" charset="-128"/>
        </a:defRPr>
      </a:lvl6pPr>
      <a:lvl7pPr marL="914400" algn="l" rtl="0" fontAlgn="base">
        <a:spcBef>
          <a:spcPct val="0"/>
        </a:spcBef>
        <a:spcAft>
          <a:spcPct val="0"/>
        </a:spcAft>
        <a:defRPr sz="2800" b="1">
          <a:solidFill>
            <a:srgbClr val="196024"/>
          </a:solidFill>
          <a:latin typeface="Arial" charset="0"/>
          <a:ea typeface="ヒラギノ角ゴ Pro W3" pitchFamily="-68" charset="-128"/>
        </a:defRPr>
      </a:lvl7pPr>
      <a:lvl8pPr marL="1371600" algn="l" rtl="0" fontAlgn="base">
        <a:spcBef>
          <a:spcPct val="0"/>
        </a:spcBef>
        <a:spcAft>
          <a:spcPct val="0"/>
        </a:spcAft>
        <a:defRPr sz="2800" b="1">
          <a:solidFill>
            <a:srgbClr val="196024"/>
          </a:solidFill>
          <a:latin typeface="Arial" charset="0"/>
          <a:ea typeface="ヒラギノ角ゴ Pro W3" pitchFamily="-68" charset="-128"/>
        </a:defRPr>
      </a:lvl8pPr>
      <a:lvl9pPr marL="1828800" algn="l" rtl="0" fontAlgn="base">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43"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96D78976-43FB-4155-871F-BEDA9C577E57}" type="slidenum">
              <a:rPr lang="nb-NO"/>
              <a:pPr>
                <a:defRPr/>
              </a:pPr>
              <a:t>‹#›</a:t>
            </a:fld>
            <a:endParaRPr lang="nb-NO">
              <a:latin typeface="Verdana" pitchFamily="34" charset="0"/>
            </a:endParaRPr>
          </a:p>
        </p:txBody>
      </p:sp>
      <p:pic>
        <p:nvPicPr>
          <p:cNvPr id="10245"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0" r:id="rId1"/>
    <p:sldLayoutId id="2147487022" r:id="rId2"/>
    <p:sldLayoutId id="2147487023" r:id="rId3"/>
    <p:sldLayoutId id="2147487024" r:id="rId4"/>
    <p:sldLayoutId id="2147487025" r:id="rId5"/>
    <p:sldLayoutId id="2147487026" r:id="rId6"/>
    <p:sldLayoutId id="2147487027" r:id="rId7"/>
    <p:sldLayoutId id="2147487028" r:id="rId8"/>
    <p:sldLayoutId id="2147487029" r:id="rId9"/>
    <p:sldLayoutId id="2147487030" r:id="rId10"/>
    <p:sldLayoutId id="2147487031" r:id="rId11"/>
    <p:sldLayoutId id="2147487032"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1267"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2D8B5C00-5218-49A5-9B93-6C9E20AA514F}" type="slidenum">
              <a:rPr lang="nb-NO"/>
              <a:pPr>
                <a:defRPr/>
              </a:pPr>
              <a:t>‹#›</a:t>
            </a:fld>
            <a:endParaRPr lang="nb-NO">
              <a:latin typeface="Verdana" pitchFamily="34" charset="0"/>
            </a:endParaRPr>
          </a:p>
        </p:txBody>
      </p:sp>
      <p:pic>
        <p:nvPicPr>
          <p:cNvPr id="11269"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1" r:id="rId1"/>
    <p:sldLayoutId id="2147487033" r:id="rId2"/>
    <p:sldLayoutId id="2147487034" r:id="rId3"/>
    <p:sldLayoutId id="2147487035" r:id="rId4"/>
    <p:sldLayoutId id="2147487036" r:id="rId5"/>
    <p:sldLayoutId id="2147487037" r:id="rId6"/>
    <p:sldLayoutId id="2147487038" r:id="rId7"/>
    <p:sldLayoutId id="2147487039" r:id="rId8"/>
    <p:sldLayoutId id="2147487040" r:id="rId9"/>
    <p:sldLayoutId id="2147487041" r:id="rId10"/>
    <p:sldLayoutId id="2147487042" r:id="rId11"/>
    <p:sldLayoutId id="2147487043"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2291"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7ACFDCE2-A4A7-4031-B617-EA137053860E}" type="slidenum">
              <a:rPr lang="nb-NO"/>
              <a:pPr>
                <a:defRPr/>
              </a:pPr>
              <a:t>‹#›</a:t>
            </a:fld>
            <a:endParaRPr lang="nb-NO">
              <a:latin typeface="Verdana" pitchFamily="34" charset="0"/>
            </a:endParaRPr>
          </a:p>
        </p:txBody>
      </p:sp>
      <p:pic>
        <p:nvPicPr>
          <p:cNvPr id="12293"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2" r:id="rId1"/>
    <p:sldLayoutId id="2147487044" r:id="rId2"/>
    <p:sldLayoutId id="2147487045" r:id="rId3"/>
    <p:sldLayoutId id="2147487046" r:id="rId4"/>
    <p:sldLayoutId id="2147487047" r:id="rId5"/>
    <p:sldLayoutId id="2147487048" r:id="rId6"/>
    <p:sldLayoutId id="2147487049" r:id="rId7"/>
    <p:sldLayoutId id="2147487050" r:id="rId8"/>
    <p:sldLayoutId id="2147487051" r:id="rId9"/>
    <p:sldLayoutId id="2147487052" r:id="rId10"/>
    <p:sldLayoutId id="2147487053" r:id="rId11"/>
    <p:sldLayoutId id="2147487054"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3315"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659B5622-0190-45FC-8DCC-1465EAE5AF37}" type="slidenum">
              <a:rPr lang="nb-NO"/>
              <a:pPr>
                <a:defRPr/>
              </a:pPr>
              <a:t>‹#›</a:t>
            </a:fld>
            <a:endParaRPr lang="nb-NO">
              <a:latin typeface="Verdana" pitchFamily="34" charset="0"/>
            </a:endParaRPr>
          </a:p>
        </p:txBody>
      </p:sp>
      <p:pic>
        <p:nvPicPr>
          <p:cNvPr id="13317"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3" r:id="rId1"/>
    <p:sldLayoutId id="2147487055" r:id="rId2"/>
    <p:sldLayoutId id="2147487056" r:id="rId3"/>
    <p:sldLayoutId id="2147487057" r:id="rId4"/>
    <p:sldLayoutId id="2147487058" r:id="rId5"/>
    <p:sldLayoutId id="2147487059" r:id="rId6"/>
    <p:sldLayoutId id="2147487060" r:id="rId7"/>
    <p:sldLayoutId id="2147487061" r:id="rId8"/>
    <p:sldLayoutId id="2147487062" r:id="rId9"/>
    <p:sldLayoutId id="2147487063" r:id="rId10"/>
    <p:sldLayoutId id="2147487064" r:id="rId11"/>
    <p:sldLayoutId id="2147487065"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4339"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706F2425-46CC-4C26-B172-2A0DF95B6203}" type="slidenum">
              <a:rPr lang="nb-NO"/>
              <a:pPr>
                <a:defRPr/>
              </a:pPr>
              <a:t>‹#›</a:t>
            </a:fld>
            <a:endParaRPr lang="nb-NO">
              <a:latin typeface="Verdana" pitchFamily="34" charset="0"/>
            </a:endParaRPr>
          </a:p>
        </p:txBody>
      </p:sp>
      <p:pic>
        <p:nvPicPr>
          <p:cNvPr id="14341"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4" r:id="rId1"/>
    <p:sldLayoutId id="2147487066" r:id="rId2"/>
    <p:sldLayoutId id="2147487067" r:id="rId3"/>
    <p:sldLayoutId id="2147487068" r:id="rId4"/>
    <p:sldLayoutId id="2147487069" r:id="rId5"/>
    <p:sldLayoutId id="2147487070" r:id="rId6"/>
    <p:sldLayoutId id="2147487071" r:id="rId7"/>
    <p:sldLayoutId id="2147487072" r:id="rId8"/>
    <p:sldLayoutId id="2147487073" r:id="rId9"/>
    <p:sldLayoutId id="2147487074" r:id="rId10"/>
    <p:sldLayoutId id="2147487075" r:id="rId11"/>
    <p:sldLayoutId id="2147487076"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5363"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E31602B2-BA44-4BF1-BDA5-8C99FD5E8E81}" type="slidenum">
              <a:rPr lang="nb-NO"/>
              <a:pPr>
                <a:defRPr/>
              </a:pPr>
              <a:t>‹#›</a:t>
            </a:fld>
            <a:endParaRPr lang="nb-NO">
              <a:latin typeface="Verdana" pitchFamily="34" charset="0"/>
            </a:endParaRPr>
          </a:p>
        </p:txBody>
      </p:sp>
      <p:pic>
        <p:nvPicPr>
          <p:cNvPr id="15365"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5" r:id="rId1"/>
    <p:sldLayoutId id="2147487077" r:id="rId2"/>
    <p:sldLayoutId id="2147487078" r:id="rId3"/>
    <p:sldLayoutId id="2147487079" r:id="rId4"/>
    <p:sldLayoutId id="2147487080" r:id="rId5"/>
    <p:sldLayoutId id="2147487081" r:id="rId6"/>
    <p:sldLayoutId id="2147487082" r:id="rId7"/>
    <p:sldLayoutId id="2147487083" r:id="rId8"/>
    <p:sldLayoutId id="2147487084" r:id="rId9"/>
    <p:sldLayoutId id="2147487085" r:id="rId10"/>
    <p:sldLayoutId id="2147487086" r:id="rId11"/>
    <p:sldLayoutId id="2147487087"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6387"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30" name="Rectangle 6"/>
          <p:cNvSpPr>
            <a:spLocks noGrp="1" noChangeArrowheads="1"/>
          </p:cNvSpPr>
          <p:nvPr>
            <p:ph type="sldNum" sz="quarter" idx="4"/>
          </p:nvPr>
        </p:nvSpPr>
        <p:spPr bwMode="auto">
          <a:xfrm>
            <a:off x="3840163" y="659765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3A48EEB1-6E9A-45FA-96AD-2B7FFF591E98}" type="slidenum">
              <a:rPr lang="nb-NO"/>
              <a:pPr>
                <a:defRPr/>
              </a:pPr>
              <a:t>‹#›</a:t>
            </a:fld>
            <a:endParaRPr lang="nb-NO">
              <a:latin typeface="Verdana" pitchFamily="34" charset="0"/>
            </a:endParaRPr>
          </a:p>
        </p:txBody>
      </p:sp>
      <p:pic>
        <p:nvPicPr>
          <p:cNvPr id="16389" name="Picture 14"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6" r:id="rId1"/>
    <p:sldLayoutId id="2147487088" r:id="rId2"/>
    <p:sldLayoutId id="2147487089" r:id="rId3"/>
    <p:sldLayoutId id="2147487090" r:id="rId4"/>
    <p:sldLayoutId id="2147487091" r:id="rId5"/>
    <p:sldLayoutId id="2147487092" r:id="rId6"/>
    <p:sldLayoutId id="2147487093" r:id="rId7"/>
    <p:sldLayoutId id="2147487094" r:id="rId8"/>
    <p:sldLayoutId id="2147487095" r:id="rId9"/>
    <p:sldLayoutId id="2147487096" r:id="rId10"/>
    <p:sldLayoutId id="2147487097" r:id="rId11"/>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7411"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30" name="Rectangle 6"/>
          <p:cNvSpPr>
            <a:spLocks noGrp="1" noChangeArrowheads="1"/>
          </p:cNvSpPr>
          <p:nvPr>
            <p:ph type="sldNum" sz="quarter" idx="4"/>
          </p:nvPr>
        </p:nvSpPr>
        <p:spPr bwMode="auto">
          <a:xfrm>
            <a:off x="3840163" y="659765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DF5EA9C4-9442-4787-942E-B0B242C54C94}" type="slidenum">
              <a:rPr lang="nb-NO"/>
              <a:pPr>
                <a:defRPr/>
              </a:pPr>
              <a:t>‹#›</a:t>
            </a:fld>
            <a:endParaRPr lang="nb-NO">
              <a:latin typeface="Verdana" pitchFamily="34" charset="0"/>
            </a:endParaRPr>
          </a:p>
        </p:txBody>
      </p:sp>
      <p:pic>
        <p:nvPicPr>
          <p:cNvPr id="17413" name="Picture 14"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07" r:id="rId1"/>
    <p:sldLayoutId id="2147487098" r:id="rId2"/>
    <p:sldLayoutId id="2147487099" r:id="rId3"/>
    <p:sldLayoutId id="2147487100" r:id="rId4"/>
    <p:sldLayoutId id="2147487101" r:id="rId5"/>
    <p:sldLayoutId id="2147487102" r:id="rId6"/>
    <p:sldLayoutId id="2147487103" r:id="rId7"/>
    <p:sldLayoutId id="2147487104" r:id="rId8"/>
    <p:sldLayoutId id="2147487105" r:id="rId9"/>
    <p:sldLayoutId id="2147487106" r:id="rId10"/>
    <p:sldLayoutId id="2147487107" r:id="rId11"/>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mn-ea"/>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mn-ea"/>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defRPr>
            </a:lvl1pPr>
          </a:lstStyle>
          <a:p>
            <a:pPr>
              <a:defRPr/>
            </a:pPr>
            <a:fld id="{50664A9A-27E7-4B2D-8BB0-997FFDDC03AA}"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7208" r:id="rId1"/>
    <p:sldLayoutId id="2147487209" r:id="rId2"/>
    <p:sldLayoutId id="2147487210" r:id="rId3"/>
    <p:sldLayoutId id="2147487211" r:id="rId4"/>
    <p:sldLayoutId id="2147487212" r:id="rId5"/>
    <p:sldLayoutId id="2147487213" r:id="rId6"/>
    <p:sldLayoutId id="2147487214" r:id="rId7"/>
    <p:sldLayoutId id="2147487215" r:id="rId8"/>
    <p:sldLayoutId id="2147487216" r:id="rId9"/>
    <p:sldLayoutId id="2147487217" r:id="rId10"/>
    <p:sldLayoutId id="21474872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mn-ea"/>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mn-ea"/>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defRPr>
            </a:lvl1pPr>
          </a:lstStyle>
          <a:p>
            <a:pPr>
              <a:defRPr/>
            </a:pPr>
            <a:fld id="{C4AAED6C-7EA9-4E24-A6CA-C484C890BA5F}"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7219" r:id="rId1"/>
    <p:sldLayoutId id="2147487220" r:id="rId2"/>
    <p:sldLayoutId id="2147487221" r:id="rId3"/>
    <p:sldLayoutId id="2147487222" r:id="rId4"/>
    <p:sldLayoutId id="2147487223" r:id="rId5"/>
    <p:sldLayoutId id="2147487224" r:id="rId6"/>
    <p:sldLayoutId id="2147487225" r:id="rId7"/>
    <p:sldLayoutId id="2147487226" r:id="rId8"/>
    <p:sldLayoutId id="2147487227" r:id="rId9"/>
    <p:sldLayoutId id="2147487228" r:id="rId10"/>
    <p:sldLayoutId id="21474872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051"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73732" name="Rectangle 4"/>
          <p:cNvSpPr>
            <a:spLocks noGrp="1" noChangeArrowheads="1"/>
          </p:cNvSpPr>
          <p:nvPr>
            <p:ph type="sldNum" sz="quarter" idx="4"/>
          </p:nvPr>
        </p:nvSpPr>
        <p:spPr bwMode="auto">
          <a:xfrm>
            <a:off x="3840163" y="659765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solidFill>
                  <a:srgbClr val="000000"/>
                </a:solidFill>
              </a:defRPr>
            </a:lvl1pPr>
          </a:lstStyle>
          <a:p>
            <a:pPr>
              <a:defRPr/>
            </a:pPr>
            <a:fld id="{D45B4FBC-5952-46BC-85EB-B3960649353F}" type="slidenum">
              <a:rPr lang="nb-NO"/>
              <a:pPr>
                <a:defRPr/>
              </a:pPr>
              <a:t>‹#›</a:t>
            </a:fld>
            <a:endParaRPr lang="nb-NO">
              <a:latin typeface="Verdana" pitchFamily="34" charset="0"/>
            </a:endParaRPr>
          </a:p>
        </p:txBody>
      </p:sp>
      <p:pic>
        <p:nvPicPr>
          <p:cNvPr id="2053" name="Picture 5"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2" r:id="rId1"/>
    <p:sldLayoutId id="2147486936" r:id="rId2"/>
    <p:sldLayoutId id="2147486937" r:id="rId3"/>
    <p:sldLayoutId id="2147486938" r:id="rId4"/>
    <p:sldLayoutId id="2147486939" r:id="rId5"/>
    <p:sldLayoutId id="2147486940" r:id="rId6"/>
    <p:sldLayoutId id="2147486941" r:id="rId7"/>
    <p:sldLayoutId id="2147486942" r:id="rId8"/>
    <p:sldLayoutId id="2147486943" r:id="rId9"/>
    <p:sldLayoutId id="2147486944" r:id="rId10"/>
    <p:sldLayoutId id="2147486945" r:id="rId11"/>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mn-ea"/>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mn-ea"/>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defRPr>
            </a:lvl1pPr>
          </a:lstStyle>
          <a:p>
            <a:pPr>
              <a:defRPr/>
            </a:pPr>
            <a:fld id="{CD1C3C09-E507-49CE-82FB-3911C60C49A7}"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7230" r:id="rId1"/>
    <p:sldLayoutId id="2147487231" r:id="rId2"/>
    <p:sldLayoutId id="2147487232" r:id="rId3"/>
    <p:sldLayoutId id="2147487233" r:id="rId4"/>
    <p:sldLayoutId id="2147487234" r:id="rId5"/>
    <p:sldLayoutId id="2147487235" r:id="rId6"/>
    <p:sldLayoutId id="2147487236" r:id="rId7"/>
    <p:sldLayoutId id="2147487237" r:id="rId8"/>
    <p:sldLayoutId id="2147487238" r:id="rId9"/>
    <p:sldLayoutId id="2147487239" r:id="rId10"/>
    <p:sldLayoutId id="21474872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mn-ea"/>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mn-ea"/>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defRPr>
            </a:lvl1pPr>
          </a:lstStyle>
          <a:p>
            <a:pPr>
              <a:defRPr/>
            </a:pPr>
            <a:fld id="{42D9FBB1-5CA6-4468-B4DD-E26D46FD8E31}"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7241" r:id="rId1"/>
    <p:sldLayoutId id="2147487242" r:id="rId2"/>
    <p:sldLayoutId id="2147487243" r:id="rId3"/>
    <p:sldLayoutId id="2147487244" r:id="rId4"/>
    <p:sldLayoutId id="2147487245" r:id="rId5"/>
    <p:sldLayoutId id="2147487246" r:id="rId6"/>
    <p:sldLayoutId id="2147487247" r:id="rId7"/>
    <p:sldLayoutId id="2147487248" r:id="rId8"/>
    <p:sldLayoutId id="2147487249" r:id="rId9"/>
    <p:sldLayoutId id="2147487250" r:id="rId10"/>
    <p:sldLayoutId id="21474872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mn-ea"/>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mn-ea"/>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defRPr>
            </a:lvl1pPr>
          </a:lstStyle>
          <a:p>
            <a:pPr>
              <a:defRPr/>
            </a:pPr>
            <a:fld id="{E33B3329-9F94-458B-A918-945521FFC3FE}"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7252" r:id="rId1"/>
    <p:sldLayoutId id="2147487253" r:id="rId2"/>
    <p:sldLayoutId id="2147487254" r:id="rId3"/>
    <p:sldLayoutId id="2147487255" r:id="rId4"/>
    <p:sldLayoutId id="2147487256" r:id="rId5"/>
    <p:sldLayoutId id="2147487257" r:id="rId6"/>
    <p:sldLayoutId id="2147487258" r:id="rId7"/>
    <p:sldLayoutId id="2147487259" r:id="rId8"/>
    <p:sldLayoutId id="2147487260" r:id="rId9"/>
    <p:sldLayoutId id="2147487261" r:id="rId10"/>
    <p:sldLayoutId id="21474872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3555"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Arial" charset="0"/>
                <a:ea typeface="ヒラギノ角ゴ Pro W3" pitchFamily="-68" charset="-128"/>
                <a:cs typeface="+mn-cs"/>
              </a:defRPr>
            </a:lvl1pPr>
          </a:lstStyle>
          <a:p>
            <a:pPr>
              <a:defRPr/>
            </a:pPr>
            <a:fld id="{6554DF60-31C2-4227-BAA8-EEA5EF04D236}"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Verdana" pitchFamily="34" charset="0"/>
                <a:ea typeface="ヒラギノ角ゴ Pro W3" pitchFamily="-68" charset="-128"/>
                <a:cs typeface="+mn-cs"/>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latin typeface="Arial" charset="0"/>
                <a:ea typeface="ヒラギノ角ゴ Pro W3" pitchFamily="-68" charset="-128"/>
                <a:cs typeface="+mn-cs"/>
              </a:defRPr>
            </a:lvl1pPr>
          </a:lstStyle>
          <a:p>
            <a:pPr>
              <a:defRPr/>
            </a:pPr>
            <a:fld id="{9E8BE354-0EC0-488D-BF4F-8B56864CC626}" type="slidenum">
              <a:rPr lang="nb-NO"/>
              <a:pPr>
                <a:defRPr/>
              </a:pPr>
              <a:t>‹#›</a:t>
            </a:fld>
            <a:endParaRPr lang="nb-NO">
              <a:latin typeface="Verdana" pitchFamily="34" charset="0"/>
            </a:endParaRPr>
          </a:p>
        </p:txBody>
      </p:sp>
      <p:pic>
        <p:nvPicPr>
          <p:cNvPr id="23559" name="Picture 14"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63"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hf hdr="0" ftr="0"/>
  <p:txStyles>
    <p:titleStyle>
      <a:lvl1pPr algn="l" rtl="0" eaLnBrk="0" fontAlgn="base" hangingPunct="0">
        <a:spcBef>
          <a:spcPct val="0"/>
        </a:spcBef>
        <a:spcAft>
          <a:spcPct val="0"/>
        </a:spcAft>
        <a:defRPr sz="2800" b="1">
          <a:solidFill>
            <a:srgbClr val="196024"/>
          </a:solidFill>
          <a:latin typeface="+mj-lt"/>
          <a:ea typeface="+mj-ea"/>
          <a:cs typeface="ヒラギノ角ゴ Pro W3"/>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5pPr>
      <a:lvl6pPr marL="457200" algn="l" rtl="0" eaLnBrk="1" fontAlgn="base" hangingPunct="1">
        <a:spcBef>
          <a:spcPct val="0"/>
        </a:spcBef>
        <a:spcAft>
          <a:spcPct val="0"/>
        </a:spcAft>
        <a:defRPr sz="2800" b="1">
          <a:solidFill>
            <a:srgbClr val="196024"/>
          </a:solidFill>
          <a:latin typeface="Arial" charset="0"/>
          <a:ea typeface="ヒラギノ角ゴ Pro W3" pitchFamily="-68" charset="-128"/>
        </a:defRPr>
      </a:lvl6pPr>
      <a:lvl7pPr marL="914400" algn="l" rtl="0" eaLnBrk="1" fontAlgn="base" hangingPunct="1">
        <a:spcBef>
          <a:spcPct val="0"/>
        </a:spcBef>
        <a:spcAft>
          <a:spcPct val="0"/>
        </a:spcAft>
        <a:defRPr sz="2800" b="1">
          <a:solidFill>
            <a:srgbClr val="196024"/>
          </a:solidFill>
          <a:latin typeface="Arial" charset="0"/>
          <a:ea typeface="ヒラギノ角ゴ Pro W3" pitchFamily="-68" charset="-128"/>
        </a:defRPr>
      </a:lvl7pPr>
      <a:lvl8pPr marL="1371600" algn="l" rtl="0" eaLnBrk="1" fontAlgn="base" hangingPunct="1">
        <a:spcBef>
          <a:spcPct val="0"/>
        </a:spcBef>
        <a:spcAft>
          <a:spcPct val="0"/>
        </a:spcAft>
        <a:defRPr sz="2800" b="1">
          <a:solidFill>
            <a:srgbClr val="196024"/>
          </a:solidFill>
          <a:latin typeface="Arial" charset="0"/>
          <a:ea typeface="ヒラギノ角ゴ Pro W3" pitchFamily="-68" charset="-128"/>
        </a:defRPr>
      </a:lvl8pPr>
      <a:lvl9pPr marL="1828800" algn="l" rtl="0" eaLnBrk="1" fontAlgn="base" hangingPunct="1">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16" charset="-128"/>
              </a:defRPr>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16" charset="-128"/>
              </a:defRPr>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16" charset="-128"/>
              </a:defRPr>
            </a:lvl1pPr>
          </a:lstStyle>
          <a:p>
            <a:pPr>
              <a:defRPr/>
            </a:pPr>
            <a:fld id="{4886E585-7015-4677-8EC4-B6747CD0D4B0}" type="slidenum">
              <a:rPr lang="nb-NO"/>
              <a:pPr>
                <a:defRPr/>
              </a:pPr>
              <a:t>‹#›</a:t>
            </a:fld>
            <a:endParaRPr lang="nb-NO"/>
          </a:p>
        </p:txBody>
      </p:sp>
      <p:pic>
        <p:nvPicPr>
          <p:cNvPr id="24583" name="Picture 7"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638800"/>
            <a:ext cx="215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7264" r:id="rId1"/>
    <p:sldLayoutId id="2147487265" r:id="rId2"/>
    <p:sldLayoutId id="2147487266" r:id="rId3"/>
    <p:sldLayoutId id="2147487267" r:id="rId4"/>
    <p:sldLayoutId id="2147487268" r:id="rId5"/>
    <p:sldLayoutId id="2147487269" r:id="rId6"/>
    <p:sldLayoutId id="2147487270" r:id="rId7"/>
    <p:sldLayoutId id="2147487271" r:id="rId8"/>
    <p:sldLayoutId id="2147487272" r:id="rId9"/>
    <p:sldLayoutId id="2147487273" r:id="rId10"/>
    <p:sldLayoutId id="2147487274" r:id="rId11"/>
  </p:sldLayoutIdLst>
  <p:txStyles>
    <p:titleStyle>
      <a:lvl1pPr algn="ctr" rtl="0" eaLnBrk="0" fontAlgn="base" hangingPunct="0">
        <a:spcBef>
          <a:spcPct val="0"/>
        </a:spcBef>
        <a:spcAft>
          <a:spcPct val="0"/>
        </a:spcAft>
        <a:defRPr sz="4400">
          <a:solidFill>
            <a:srgbClr val="404616"/>
          </a:solidFill>
          <a:latin typeface="+mj-lt"/>
          <a:ea typeface="MS PGothic" pitchFamily="34" charset="-128"/>
          <a:cs typeface="+mj-cs"/>
        </a:defRPr>
      </a:lvl1pPr>
      <a:lvl2pPr algn="ctr" rtl="0" eaLnBrk="0" fontAlgn="base" hangingPunct="0">
        <a:spcBef>
          <a:spcPct val="0"/>
        </a:spcBef>
        <a:spcAft>
          <a:spcPct val="0"/>
        </a:spcAft>
        <a:defRPr sz="4400">
          <a:solidFill>
            <a:srgbClr val="404616"/>
          </a:solidFill>
          <a:latin typeface="Arial" charset="0"/>
          <a:ea typeface="MS PGothic" pitchFamily="34" charset="-128"/>
        </a:defRPr>
      </a:lvl2pPr>
      <a:lvl3pPr algn="ctr" rtl="0" eaLnBrk="0" fontAlgn="base" hangingPunct="0">
        <a:spcBef>
          <a:spcPct val="0"/>
        </a:spcBef>
        <a:spcAft>
          <a:spcPct val="0"/>
        </a:spcAft>
        <a:defRPr sz="4400">
          <a:solidFill>
            <a:srgbClr val="404616"/>
          </a:solidFill>
          <a:latin typeface="Arial" charset="0"/>
          <a:ea typeface="MS PGothic" pitchFamily="34" charset="-128"/>
        </a:defRPr>
      </a:lvl3pPr>
      <a:lvl4pPr algn="ctr" rtl="0" eaLnBrk="0" fontAlgn="base" hangingPunct="0">
        <a:spcBef>
          <a:spcPct val="0"/>
        </a:spcBef>
        <a:spcAft>
          <a:spcPct val="0"/>
        </a:spcAft>
        <a:defRPr sz="4400">
          <a:solidFill>
            <a:srgbClr val="404616"/>
          </a:solidFill>
          <a:latin typeface="Arial" charset="0"/>
          <a:ea typeface="MS PGothic" pitchFamily="34" charset="-128"/>
        </a:defRPr>
      </a:lvl4pPr>
      <a:lvl5pPr algn="ctr" rtl="0" eaLnBrk="0" fontAlgn="base" hangingPunct="0">
        <a:spcBef>
          <a:spcPct val="0"/>
        </a:spcBef>
        <a:spcAft>
          <a:spcPct val="0"/>
        </a:spcAft>
        <a:defRPr sz="4400">
          <a:solidFill>
            <a:srgbClr val="404616"/>
          </a:solidFill>
          <a:latin typeface="Arial" charset="0"/>
          <a:ea typeface="MS PGothic" pitchFamily="34" charset="-128"/>
        </a:defRPr>
      </a:lvl5pPr>
      <a:lvl6pPr marL="457200" algn="ctr" rtl="0" fontAlgn="base">
        <a:spcBef>
          <a:spcPct val="0"/>
        </a:spcBef>
        <a:spcAft>
          <a:spcPct val="0"/>
        </a:spcAft>
        <a:defRPr sz="4400">
          <a:solidFill>
            <a:srgbClr val="404616"/>
          </a:solidFill>
          <a:latin typeface="Arial" charset="0"/>
          <a:ea typeface="ＭＳ Ｐゴシック" pitchFamily="16" charset="-128"/>
        </a:defRPr>
      </a:lvl6pPr>
      <a:lvl7pPr marL="914400" algn="ctr" rtl="0" fontAlgn="base">
        <a:spcBef>
          <a:spcPct val="0"/>
        </a:spcBef>
        <a:spcAft>
          <a:spcPct val="0"/>
        </a:spcAft>
        <a:defRPr sz="4400">
          <a:solidFill>
            <a:srgbClr val="404616"/>
          </a:solidFill>
          <a:latin typeface="Arial" charset="0"/>
          <a:ea typeface="ＭＳ Ｐゴシック" pitchFamily="16" charset="-128"/>
        </a:defRPr>
      </a:lvl7pPr>
      <a:lvl8pPr marL="1371600" algn="ctr" rtl="0" fontAlgn="base">
        <a:spcBef>
          <a:spcPct val="0"/>
        </a:spcBef>
        <a:spcAft>
          <a:spcPct val="0"/>
        </a:spcAft>
        <a:defRPr sz="4400">
          <a:solidFill>
            <a:srgbClr val="404616"/>
          </a:solidFill>
          <a:latin typeface="Arial" charset="0"/>
          <a:ea typeface="ＭＳ Ｐゴシック" pitchFamily="16" charset="-128"/>
        </a:defRPr>
      </a:lvl8pPr>
      <a:lvl9pPr marL="1828800" algn="ctr" rtl="0" fontAlgn="base">
        <a:spcBef>
          <a:spcPct val="0"/>
        </a:spcBef>
        <a:spcAft>
          <a:spcPct val="0"/>
        </a:spcAft>
        <a:defRPr sz="4400">
          <a:solidFill>
            <a:srgbClr val="404616"/>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5603"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Arial" charset="0"/>
                <a:ea typeface="ヒラギノ角ゴ Pro W3" pitchFamily="-68" charset="-128"/>
                <a:cs typeface="+mn-cs"/>
              </a:defRPr>
            </a:lvl1pPr>
          </a:lstStyle>
          <a:p>
            <a:pPr>
              <a:defRPr/>
            </a:pPr>
            <a:fld id="{29249F65-CFC1-4ED8-9971-C497A7FC3578}"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Verdana" pitchFamily="34" charset="0"/>
                <a:ea typeface="ヒラギノ角ゴ Pro W3" pitchFamily="-68" charset="-128"/>
                <a:cs typeface="+mn-cs"/>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latin typeface="Arial" charset="0"/>
                <a:ea typeface="ヒラギノ角ゴ Pro W3" pitchFamily="-68" charset="-128"/>
                <a:cs typeface="+mn-cs"/>
              </a:defRPr>
            </a:lvl1pPr>
          </a:lstStyle>
          <a:p>
            <a:pPr>
              <a:defRPr/>
            </a:pPr>
            <a:fld id="{5AB37F59-3AD8-4725-8BB0-7CA6A8BAB851}" type="slidenum">
              <a:rPr lang="nb-NO"/>
              <a:pPr>
                <a:defRPr/>
              </a:pPr>
              <a:t>‹#›</a:t>
            </a:fld>
            <a:endParaRPr lang="nb-NO">
              <a:latin typeface="Verdana" pitchFamily="34" charset="0"/>
            </a:endParaRPr>
          </a:p>
        </p:txBody>
      </p:sp>
      <p:pic>
        <p:nvPicPr>
          <p:cNvPr id="25607" name="Picture 14"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75" r:id="rId1"/>
    <p:sldLayoutId id="2147487118" r:id="rId2"/>
    <p:sldLayoutId id="2147487119" r:id="rId3"/>
    <p:sldLayoutId id="2147487120" r:id="rId4"/>
    <p:sldLayoutId id="2147487121" r:id="rId5"/>
    <p:sldLayoutId id="2147487122" r:id="rId6"/>
    <p:sldLayoutId id="2147487123" r:id="rId7"/>
    <p:sldLayoutId id="2147487124" r:id="rId8"/>
    <p:sldLayoutId id="2147487125" r:id="rId9"/>
    <p:sldLayoutId id="2147487126" r:id="rId10"/>
    <p:sldLayoutId id="2147487127" r:id="rId11"/>
  </p:sldLayoutIdLst>
  <p:hf hdr="0" ftr="0"/>
  <p:txStyles>
    <p:titleStyle>
      <a:lvl1pPr algn="l" rtl="0" eaLnBrk="0" fontAlgn="base" hangingPunct="0">
        <a:spcBef>
          <a:spcPct val="0"/>
        </a:spcBef>
        <a:spcAft>
          <a:spcPct val="0"/>
        </a:spcAft>
        <a:defRPr sz="2800" b="1">
          <a:solidFill>
            <a:srgbClr val="196024"/>
          </a:solidFill>
          <a:latin typeface="+mj-lt"/>
          <a:ea typeface="+mj-ea"/>
          <a:cs typeface="ヒラギノ角ゴ Pro W3"/>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cs typeface="ヒラギノ角ゴ Pro W3"/>
        </a:defRPr>
      </a:lvl5pPr>
      <a:lvl6pPr marL="457200" algn="l" rtl="0" eaLnBrk="1" fontAlgn="base" hangingPunct="1">
        <a:spcBef>
          <a:spcPct val="0"/>
        </a:spcBef>
        <a:spcAft>
          <a:spcPct val="0"/>
        </a:spcAft>
        <a:defRPr sz="2800" b="1">
          <a:solidFill>
            <a:srgbClr val="196024"/>
          </a:solidFill>
          <a:latin typeface="Arial" charset="0"/>
          <a:ea typeface="ヒラギノ角ゴ Pro W3" pitchFamily="-68" charset="-128"/>
        </a:defRPr>
      </a:lvl6pPr>
      <a:lvl7pPr marL="914400" algn="l" rtl="0" eaLnBrk="1" fontAlgn="base" hangingPunct="1">
        <a:spcBef>
          <a:spcPct val="0"/>
        </a:spcBef>
        <a:spcAft>
          <a:spcPct val="0"/>
        </a:spcAft>
        <a:defRPr sz="2800" b="1">
          <a:solidFill>
            <a:srgbClr val="196024"/>
          </a:solidFill>
          <a:latin typeface="Arial" charset="0"/>
          <a:ea typeface="ヒラギノ角ゴ Pro W3" pitchFamily="-68" charset="-128"/>
        </a:defRPr>
      </a:lvl7pPr>
      <a:lvl8pPr marL="1371600" algn="l" rtl="0" eaLnBrk="1" fontAlgn="base" hangingPunct="1">
        <a:spcBef>
          <a:spcPct val="0"/>
        </a:spcBef>
        <a:spcAft>
          <a:spcPct val="0"/>
        </a:spcAft>
        <a:defRPr sz="2800" b="1">
          <a:solidFill>
            <a:srgbClr val="196024"/>
          </a:solidFill>
          <a:latin typeface="Arial" charset="0"/>
          <a:ea typeface="ヒラギノ角ゴ Pro W3" pitchFamily="-68" charset="-128"/>
        </a:defRPr>
      </a:lvl8pPr>
      <a:lvl9pPr marL="1828800" algn="l" rtl="0" eaLnBrk="1" fontAlgn="base" hangingPunct="1">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6627" name="Plassholder for tekst 2"/>
          <p:cNvSpPr>
            <a:spLocks noGrp="1"/>
          </p:cNvSpPr>
          <p:nvPr>
            <p:ph type="body" idx="1"/>
          </p:nvPr>
        </p:nvSpPr>
        <p:spPr bwMode="auto">
          <a:xfrm>
            <a:off x="457200" y="16002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453188"/>
            <a:ext cx="1306513" cy="21907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CCCCCC">
                    <a:lumMod val="10000"/>
                  </a:srgbClr>
                </a:solidFill>
                <a:latin typeface="Arial"/>
                <a:ea typeface="ヒラギノ角ゴ Pro W3"/>
              </a:defRPr>
            </a:lvl1pPr>
          </a:lstStyle>
          <a:p>
            <a:pPr>
              <a:defRPr/>
            </a:pPr>
            <a:fld id="{8BCDCAA1-88EB-4987-800F-55B9D9209920}" type="datetimeFigureOut">
              <a:rPr lang="nb-NO"/>
              <a:pPr>
                <a:defRPr/>
              </a:pPr>
              <a:t>18.01.2012</a:t>
            </a:fld>
            <a:endParaRPr lang="nb-NO"/>
          </a:p>
        </p:txBody>
      </p:sp>
      <p:sp>
        <p:nvSpPr>
          <p:cNvPr id="5" name="Plassholder for bunntekst 4"/>
          <p:cNvSpPr>
            <a:spLocks noGrp="1"/>
          </p:cNvSpPr>
          <p:nvPr>
            <p:ph type="ftr" sz="quarter" idx="3"/>
          </p:nvPr>
        </p:nvSpPr>
        <p:spPr>
          <a:xfrm>
            <a:off x="1763713" y="6453188"/>
            <a:ext cx="3313112" cy="21590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CCCCCC">
                    <a:lumMod val="10000"/>
                  </a:srgbClr>
                </a:solidFill>
                <a:latin typeface="Arial"/>
                <a:ea typeface="ヒラギノ角ゴ Pro W3"/>
              </a:defRPr>
            </a:lvl1pPr>
          </a:lstStyle>
          <a:p>
            <a:pPr>
              <a:defRPr/>
            </a:pPr>
            <a:endParaRPr lang="nb-NO"/>
          </a:p>
        </p:txBody>
      </p:sp>
      <p:sp>
        <p:nvSpPr>
          <p:cNvPr id="6" name="Plassholder for lysbildenummer 5"/>
          <p:cNvSpPr>
            <a:spLocks noGrp="1"/>
          </p:cNvSpPr>
          <p:nvPr>
            <p:ph type="sldNum" sz="quarter" idx="4"/>
          </p:nvPr>
        </p:nvSpPr>
        <p:spPr>
          <a:xfrm>
            <a:off x="5102225" y="6453188"/>
            <a:ext cx="838200" cy="215900"/>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CCCCCC">
                    <a:lumMod val="10000"/>
                  </a:srgbClr>
                </a:solidFill>
                <a:latin typeface="Arial"/>
                <a:ea typeface="ヒラギノ角ゴ Pro W3"/>
              </a:defRPr>
            </a:lvl1pPr>
          </a:lstStyle>
          <a:p>
            <a:pPr>
              <a:defRPr/>
            </a:pPr>
            <a:fld id="{C1AE3C66-4CEB-4861-B5B2-B24A81600E6F}" type="slidenum">
              <a:rPr lang="nb-NO"/>
              <a:pPr>
                <a:defRPr/>
              </a:pPr>
              <a:t>‹#›</a:t>
            </a:fld>
            <a:endParaRPr lang="nb-NO"/>
          </a:p>
        </p:txBody>
      </p:sp>
      <p:pic>
        <p:nvPicPr>
          <p:cNvPr id="26631" name="Picture 2" descr="http://www.nortura.no/getfile.php/Nortura%20Medlem/medlem.gilde.no/Bildearkiv/LOGOER/nortura/Nortura_m_slagord.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89863" y="6092825"/>
            <a:ext cx="1058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76" r:id="rId1"/>
    <p:sldLayoutId id="2147487277" r:id="rId2"/>
    <p:sldLayoutId id="2147487278" r:id="rId3"/>
    <p:sldLayoutId id="2147487279" r:id="rId4"/>
    <p:sldLayoutId id="2147487280" r:id="rId5"/>
    <p:sldLayoutId id="2147487281" r:id="rId6"/>
    <p:sldLayoutId id="2147487282" r:id="rId7"/>
    <p:sldLayoutId id="2147487283" r:id="rId8"/>
    <p:sldLayoutId id="2147487284" r:id="rId9"/>
    <p:sldLayoutId id="2147487285" r:id="rId10"/>
    <p:sldLayoutId id="2147487286" r:id="rId11"/>
    <p:sldLayoutId id="2147487287" r:id="rId12"/>
    <p:sldLayoutId id="2147487288" r:id="rId13"/>
    <p:sldLayoutId id="2147487289" r:id="rId14"/>
    <p:sldLayoutId id="2147487290" r:id="rId15"/>
    <p:sldLayoutId id="2147487291" r:id="rId16"/>
    <p:sldLayoutId id="2147487292" r:id="rId17"/>
    <p:sldLayoutId id="2147487293" r:id="rId18"/>
    <p:sldLayoutId id="2147487294" r:id="rId19"/>
    <p:sldLayoutId id="2147487295" r:id="rId20"/>
    <p:sldLayoutId id="2147487296" r:id="rId21"/>
    <p:sldLayoutId id="2147487297" r:id="rId22"/>
    <p:sldLayoutId id="2147487298" r:id="rId2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2pPr>
      <a:lvl3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3pPr>
      <a:lvl4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4pPr>
      <a:lvl5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5pPr>
      <a:lvl6pPr marL="457200" algn="l" rtl="0" fontAlgn="base">
        <a:spcBef>
          <a:spcPct val="0"/>
        </a:spcBef>
        <a:spcAft>
          <a:spcPct val="0"/>
        </a:spcAft>
        <a:defRPr sz="2800" b="1">
          <a:solidFill>
            <a:schemeClr val="tx2"/>
          </a:solidFill>
          <a:latin typeface="Arial" pitchFamily="34" charset="0"/>
          <a:ea typeface="ヒラギノ角ゴ Pro W3" pitchFamily="-68" charset="-128"/>
        </a:defRPr>
      </a:lvl6pPr>
      <a:lvl7pPr marL="914400" algn="l" rtl="0" fontAlgn="base">
        <a:spcBef>
          <a:spcPct val="0"/>
        </a:spcBef>
        <a:spcAft>
          <a:spcPct val="0"/>
        </a:spcAft>
        <a:defRPr sz="2800" b="1">
          <a:solidFill>
            <a:schemeClr val="tx2"/>
          </a:solidFill>
          <a:latin typeface="Arial" pitchFamily="34" charset="0"/>
          <a:ea typeface="ヒラギノ角ゴ Pro W3" pitchFamily="-68" charset="-128"/>
        </a:defRPr>
      </a:lvl7pPr>
      <a:lvl8pPr marL="1371600" algn="l" rtl="0" fontAlgn="base">
        <a:spcBef>
          <a:spcPct val="0"/>
        </a:spcBef>
        <a:spcAft>
          <a:spcPct val="0"/>
        </a:spcAft>
        <a:defRPr sz="2800" b="1">
          <a:solidFill>
            <a:schemeClr val="tx2"/>
          </a:solidFill>
          <a:latin typeface="Arial" pitchFamily="34" charset="0"/>
          <a:ea typeface="ヒラギノ角ゴ Pro W3" pitchFamily="-68" charset="-128"/>
        </a:defRPr>
      </a:lvl8pPr>
      <a:lvl9pPr marL="1828800" algn="l" rtl="0" fontAlgn="base">
        <a:spcBef>
          <a:spcPct val="0"/>
        </a:spcBef>
        <a:spcAft>
          <a:spcPct val="0"/>
        </a:spcAft>
        <a:defRPr sz="2800" b="1">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7651" name="Plassholder for tekst 2"/>
          <p:cNvSpPr>
            <a:spLocks noGrp="1"/>
          </p:cNvSpPr>
          <p:nvPr>
            <p:ph type="body" idx="1"/>
          </p:nvPr>
        </p:nvSpPr>
        <p:spPr bwMode="auto">
          <a:xfrm>
            <a:off x="457200" y="16002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453188"/>
            <a:ext cx="1306513" cy="21907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CCCCCC">
                    <a:lumMod val="10000"/>
                  </a:srgbClr>
                </a:solidFill>
                <a:latin typeface="Arial"/>
                <a:ea typeface="ヒラギノ角ゴ Pro W3"/>
              </a:defRPr>
            </a:lvl1pPr>
          </a:lstStyle>
          <a:p>
            <a:pPr>
              <a:defRPr/>
            </a:pPr>
            <a:fld id="{8BCDCAA1-88EB-4987-800F-55B9D9209920}" type="datetimeFigureOut">
              <a:rPr lang="nb-NO"/>
              <a:pPr>
                <a:defRPr/>
              </a:pPr>
              <a:t>18.01.2012</a:t>
            </a:fld>
            <a:endParaRPr lang="nb-NO"/>
          </a:p>
        </p:txBody>
      </p:sp>
      <p:sp>
        <p:nvSpPr>
          <p:cNvPr id="5" name="Plassholder for bunntekst 4"/>
          <p:cNvSpPr>
            <a:spLocks noGrp="1"/>
          </p:cNvSpPr>
          <p:nvPr>
            <p:ph type="ftr" sz="quarter" idx="3"/>
          </p:nvPr>
        </p:nvSpPr>
        <p:spPr>
          <a:xfrm>
            <a:off x="1763713" y="6453188"/>
            <a:ext cx="3313112" cy="21590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CCCCCC">
                    <a:lumMod val="10000"/>
                  </a:srgbClr>
                </a:solidFill>
                <a:latin typeface="Arial"/>
                <a:ea typeface="ヒラギノ角ゴ Pro W3"/>
              </a:defRPr>
            </a:lvl1pPr>
          </a:lstStyle>
          <a:p>
            <a:pPr>
              <a:defRPr/>
            </a:pPr>
            <a:endParaRPr lang="nb-NO"/>
          </a:p>
        </p:txBody>
      </p:sp>
      <p:sp>
        <p:nvSpPr>
          <p:cNvPr id="6" name="Plassholder for lysbildenummer 5"/>
          <p:cNvSpPr>
            <a:spLocks noGrp="1"/>
          </p:cNvSpPr>
          <p:nvPr>
            <p:ph type="sldNum" sz="quarter" idx="4"/>
          </p:nvPr>
        </p:nvSpPr>
        <p:spPr>
          <a:xfrm>
            <a:off x="5102225" y="6453188"/>
            <a:ext cx="838200" cy="215900"/>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CCCCCC">
                    <a:lumMod val="10000"/>
                  </a:srgbClr>
                </a:solidFill>
                <a:latin typeface="Arial"/>
                <a:ea typeface="ヒラギノ角ゴ Pro W3"/>
              </a:defRPr>
            </a:lvl1pPr>
          </a:lstStyle>
          <a:p>
            <a:pPr>
              <a:defRPr/>
            </a:pPr>
            <a:fld id="{7188EB18-A76C-4559-A17E-A0DDF8B2EA06}" type="slidenum">
              <a:rPr lang="nb-NO"/>
              <a:pPr>
                <a:defRPr/>
              </a:pPr>
              <a:t>‹#›</a:t>
            </a:fld>
            <a:endParaRPr lang="nb-NO"/>
          </a:p>
        </p:txBody>
      </p:sp>
      <p:pic>
        <p:nvPicPr>
          <p:cNvPr id="27655" name="Picture 2" descr="http://www.nortura.no/getfile.php/Nortura%20Medlem/medlem.gilde.no/Bildearkiv/LOGOER/nortura/Nortura_m_slagord.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89863" y="6092825"/>
            <a:ext cx="1058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99" r:id="rId1"/>
    <p:sldLayoutId id="2147487300" r:id="rId2"/>
    <p:sldLayoutId id="2147487301" r:id="rId3"/>
    <p:sldLayoutId id="2147487302" r:id="rId4"/>
    <p:sldLayoutId id="2147487303" r:id="rId5"/>
    <p:sldLayoutId id="2147487304" r:id="rId6"/>
    <p:sldLayoutId id="2147487305" r:id="rId7"/>
    <p:sldLayoutId id="2147487306" r:id="rId8"/>
    <p:sldLayoutId id="2147487307" r:id="rId9"/>
    <p:sldLayoutId id="2147487308" r:id="rId10"/>
    <p:sldLayoutId id="2147487309" r:id="rId11"/>
    <p:sldLayoutId id="2147487310" r:id="rId12"/>
    <p:sldLayoutId id="2147487311" r:id="rId13"/>
    <p:sldLayoutId id="2147487312" r:id="rId14"/>
    <p:sldLayoutId id="2147487313" r:id="rId15"/>
    <p:sldLayoutId id="2147487314" r:id="rId16"/>
    <p:sldLayoutId id="2147487315" r:id="rId17"/>
    <p:sldLayoutId id="2147487316" r:id="rId18"/>
    <p:sldLayoutId id="2147487317" r:id="rId19"/>
    <p:sldLayoutId id="2147487318" r:id="rId20"/>
    <p:sldLayoutId id="2147487319" r:id="rId21"/>
    <p:sldLayoutId id="2147487320" r:id="rId22"/>
    <p:sldLayoutId id="2147487321" r:id="rId2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2pPr>
      <a:lvl3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3pPr>
      <a:lvl4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4pPr>
      <a:lvl5pPr algn="l" rtl="0" eaLnBrk="0" fontAlgn="base" hangingPunct="0">
        <a:spcBef>
          <a:spcPct val="0"/>
        </a:spcBef>
        <a:spcAft>
          <a:spcPct val="0"/>
        </a:spcAft>
        <a:defRPr sz="2800" b="1">
          <a:solidFill>
            <a:schemeClr val="tx2"/>
          </a:solidFill>
          <a:latin typeface="Arial" pitchFamily="34" charset="0"/>
          <a:ea typeface="ヒラギノ角ゴ Pro W3" pitchFamily="-68" charset="-128"/>
        </a:defRPr>
      </a:lvl5pPr>
      <a:lvl6pPr marL="457200" algn="l" rtl="0" fontAlgn="base">
        <a:spcBef>
          <a:spcPct val="0"/>
        </a:spcBef>
        <a:spcAft>
          <a:spcPct val="0"/>
        </a:spcAft>
        <a:defRPr sz="2800" b="1">
          <a:solidFill>
            <a:schemeClr val="tx2"/>
          </a:solidFill>
          <a:latin typeface="Arial" pitchFamily="34" charset="0"/>
          <a:ea typeface="ヒラギノ角ゴ Pro W3" pitchFamily="-68" charset="-128"/>
        </a:defRPr>
      </a:lvl6pPr>
      <a:lvl7pPr marL="914400" algn="l" rtl="0" fontAlgn="base">
        <a:spcBef>
          <a:spcPct val="0"/>
        </a:spcBef>
        <a:spcAft>
          <a:spcPct val="0"/>
        </a:spcAft>
        <a:defRPr sz="2800" b="1">
          <a:solidFill>
            <a:schemeClr val="tx2"/>
          </a:solidFill>
          <a:latin typeface="Arial" pitchFamily="34" charset="0"/>
          <a:ea typeface="ヒラギノ角ゴ Pro W3" pitchFamily="-68" charset="-128"/>
        </a:defRPr>
      </a:lvl7pPr>
      <a:lvl8pPr marL="1371600" algn="l" rtl="0" fontAlgn="base">
        <a:spcBef>
          <a:spcPct val="0"/>
        </a:spcBef>
        <a:spcAft>
          <a:spcPct val="0"/>
        </a:spcAft>
        <a:defRPr sz="2800" b="1">
          <a:solidFill>
            <a:schemeClr val="tx2"/>
          </a:solidFill>
          <a:latin typeface="Arial" pitchFamily="34" charset="0"/>
          <a:ea typeface="ヒラギノ角ゴ Pro W3" pitchFamily="-68" charset="-128"/>
        </a:defRPr>
      </a:lvl8pPr>
      <a:lvl9pPr marL="1828800" algn="l" rtl="0" fontAlgn="base">
        <a:spcBef>
          <a:spcPct val="0"/>
        </a:spcBef>
        <a:spcAft>
          <a:spcPct val="0"/>
        </a:spcAft>
        <a:defRPr sz="2800" b="1">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8675"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solidFill>
                  <a:srgbClr val="000000"/>
                </a:solidFill>
              </a:defRPr>
            </a:lvl1pPr>
          </a:lstStyle>
          <a:p>
            <a:pPr>
              <a:defRPr/>
            </a:pPr>
            <a:fld id="{7B07A399-8E61-4C59-A883-79A83797B831}"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solidFill>
                  <a:srgbClr val="000000"/>
                </a:solidFill>
                <a:latin typeface="Verdana" pitchFamily="34" charset="0"/>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000000"/>
                </a:solidFill>
              </a:defRPr>
            </a:lvl1pPr>
          </a:lstStyle>
          <a:p>
            <a:pPr>
              <a:defRPr/>
            </a:pPr>
            <a:fld id="{8213D0AB-BB16-4472-AFBD-379891F662B7}" type="slidenum">
              <a:rPr lang="nb-NO"/>
              <a:pPr>
                <a:defRPr/>
              </a:pPr>
              <a:t>‹#›</a:t>
            </a:fld>
            <a:endParaRPr lang="nb-NO">
              <a:latin typeface="Verdana" pitchFamily="34" charset="0"/>
            </a:endParaRPr>
          </a:p>
        </p:txBody>
      </p:sp>
      <p:pic>
        <p:nvPicPr>
          <p:cNvPr id="28679" name="Picture 14" descr="Nortura_m_slagord_CMYK_po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22" r:id="rId1"/>
    <p:sldLayoutId id="2147487128" r:id="rId2"/>
    <p:sldLayoutId id="2147487129" r:id="rId3"/>
    <p:sldLayoutId id="2147487130" r:id="rId4"/>
    <p:sldLayoutId id="2147487131" r:id="rId5"/>
    <p:sldLayoutId id="2147487132" r:id="rId6"/>
    <p:sldLayoutId id="2147487133" r:id="rId7"/>
    <p:sldLayoutId id="2147487134" r:id="rId8"/>
    <p:sldLayoutId id="2147487135" r:id="rId9"/>
    <p:sldLayoutId id="2147487136" r:id="rId10"/>
    <p:sldLayoutId id="2147487137" r:id="rId11"/>
    <p:sldLayoutId id="2147487323" r:id="rId12"/>
    <p:sldLayoutId id="2147487324" r:id="rId13"/>
    <p:sldLayoutId id="2147487325" r:id="rId14"/>
  </p:sldLayoutIdLst>
  <p:hf hdr="0" ftr="0"/>
  <p:txStyles>
    <p:titleStyle>
      <a:lvl1pPr algn="l" rtl="0" eaLnBrk="0" fontAlgn="base" hangingPunct="0">
        <a:spcBef>
          <a:spcPct val="0"/>
        </a:spcBef>
        <a:spcAft>
          <a:spcPct val="0"/>
        </a:spcAft>
        <a:defRPr sz="2800" b="1">
          <a:solidFill>
            <a:srgbClr val="196024"/>
          </a:solidFill>
          <a:latin typeface="+mj-lt"/>
          <a:ea typeface="+mj-ea"/>
          <a:cs typeface="+mj-cs"/>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defRPr>
      </a:lvl5pPr>
      <a:lvl6pPr marL="457200" algn="l" rtl="0" eaLnBrk="1" fontAlgn="base" hangingPunct="1">
        <a:spcBef>
          <a:spcPct val="0"/>
        </a:spcBef>
        <a:spcAft>
          <a:spcPct val="0"/>
        </a:spcAft>
        <a:defRPr sz="2800" b="1">
          <a:solidFill>
            <a:srgbClr val="196024"/>
          </a:solidFill>
          <a:latin typeface="Arial" charset="0"/>
          <a:ea typeface="ヒラギノ角ゴ Pro W3" pitchFamily="-68" charset="-128"/>
        </a:defRPr>
      </a:lvl6pPr>
      <a:lvl7pPr marL="914400" algn="l" rtl="0" eaLnBrk="1" fontAlgn="base" hangingPunct="1">
        <a:spcBef>
          <a:spcPct val="0"/>
        </a:spcBef>
        <a:spcAft>
          <a:spcPct val="0"/>
        </a:spcAft>
        <a:defRPr sz="2800" b="1">
          <a:solidFill>
            <a:srgbClr val="196024"/>
          </a:solidFill>
          <a:latin typeface="Arial" charset="0"/>
          <a:ea typeface="ヒラギノ角ゴ Pro W3" pitchFamily="-68" charset="-128"/>
        </a:defRPr>
      </a:lvl7pPr>
      <a:lvl8pPr marL="1371600" algn="l" rtl="0" eaLnBrk="1" fontAlgn="base" hangingPunct="1">
        <a:spcBef>
          <a:spcPct val="0"/>
        </a:spcBef>
        <a:spcAft>
          <a:spcPct val="0"/>
        </a:spcAft>
        <a:defRPr sz="2800" b="1">
          <a:solidFill>
            <a:srgbClr val="196024"/>
          </a:solidFill>
          <a:latin typeface="Arial" charset="0"/>
          <a:ea typeface="ヒラギノ角ゴ Pro W3" pitchFamily="-68" charset="-128"/>
        </a:defRPr>
      </a:lvl8pPr>
      <a:lvl9pPr marL="1828800" algn="l" rtl="0" eaLnBrk="1" fontAlgn="base" hangingPunct="1">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9699"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solidFill>
                  <a:srgbClr val="000000"/>
                </a:solidFill>
              </a:defRPr>
            </a:lvl1pPr>
          </a:lstStyle>
          <a:p>
            <a:pPr>
              <a:defRPr/>
            </a:pPr>
            <a:fld id="{1C2B39CA-C460-4746-B9FD-E1737EB453F9}"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solidFill>
                  <a:srgbClr val="000000"/>
                </a:solidFill>
                <a:latin typeface="Verdana" pitchFamily="34" charset="0"/>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000000"/>
                </a:solidFill>
              </a:defRPr>
            </a:lvl1pPr>
          </a:lstStyle>
          <a:p>
            <a:pPr>
              <a:defRPr/>
            </a:pPr>
            <a:fld id="{004D56AD-785C-4C93-B5B6-A9BD04B4AC53}" type="slidenum">
              <a:rPr lang="nb-NO"/>
              <a:pPr>
                <a:defRPr/>
              </a:pPr>
              <a:t>‹#›</a:t>
            </a:fld>
            <a:endParaRPr lang="nb-NO">
              <a:latin typeface="Verdana" pitchFamily="34" charset="0"/>
            </a:endParaRPr>
          </a:p>
        </p:txBody>
      </p:sp>
      <p:pic>
        <p:nvPicPr>
          <p:cNvPr id="29703" name="Picture 14" descr="Nortura_m_slagord_CMYK_po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26" r:id="rId1"/>
    <p:sldLayoutId id="2147487138" r:id="rId2"/>
    <p:sldLayoutId id="2147487139" r:id="rId3"/>
    <p:sldLayoutId id="2147487140" r:id="rId4"/>
    <p:sldLayoutId id="2147487141" r:id="rId5"/>
    <p:sldLayoutId id="2147487142" r:id="rId6"/>
    <p:sldLayoutId id="2147487143" r:id="rId7"/>
    <p:sldLayoutId id="2147487144" r:id="rId8"/>
    <p:sldLayoutId id="2147487145" r:id="rId9"/>
    <p:sldLayoutId id="2147487146" r:id="rId10"/>
    <p:sldLayoutId id="2147487147" r:id="rId11"/>
    <p:sldLayoutId id="2147487327" r:id="rId12"/>
    <p:sldLayoutId id="2147487328" r:id="rId13"/>
    <p:sldLayoutId id="2147487329" r:id="rId14"/>
  </p:sldLayoutIdLst>
  <p:hf hdr="0" ftr="0"/>
  <p:txStyles>
    <p:titleStyle>
      <a:lvl1pPr algn="l" rtl="0" eaLnBrk="0" fontAlgn="base" hangingPunct="0">
        <a:spcBef>
          <a:spcPct val="0"/>
        </a:spcBef>
        <a:spcAft>
          <a:spcPct val="0"/>
        </a:spcAft>
        <a:defRPr sz="2800" b="1">
          <a:solidFill>
            <a:srgbClr val="196024"/>
          </a:solidFill>
          <a:latin typeface="+mj-lt"/>
          <a:ea typeface="+mj-ea"/>
          <a:cs typeface="+mj-cs"/>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defRPr>
      </a:lvl5pPr>
      <a:lvl6pPr marL="457200" algn="l" rtl="0" eaLnBrk="1" fontAlgn="base" hangingPunct="1">
        <a:spcBef>
          <a:spcPct val="0"/>
        </a:spcBef>
        <a:spcAft>
          <a:spcPct val="0"/>
        </a:spcAft>
        <a:defRPr sz="2800" b="1">
          <a:solidFill>
            <a:srgbClr val="196024"/>
          </a:solidFill>
          <a:latin typeface="Arial" charset="0"/>
          <a:ea typeface="ヒラギノ角ゴ Pro W3" pitchFamily="-68" charset="-128"/>
        </a:defRPr>
      </a:lvl6pPr>
      <a:lvl7pPr marL="914400" algn="l" rtl="0" eaLnBrk="1" fontAlgn="base" hangingPunct="1">
        <a:spcBef>
          <a:spcPct val="0"/>
        </a:spcBef>
        <a:spcAft>
          <a:spcPct val="0"/>
        </a:spcAft>
        <a:defRPr sz="2800" b="1">
          <a:solidFill>
            <a:srgbClr val="196024"/>
          </a:solidFill>
          <a:latin typeface="Arial" charset="0"/>
          <a:ea typeface="ヒラギノ角ゴ Pro W3" pitchFamily="-68" charset="-128"/>
        </a:defRPr>
      </a:lvl7pPr>
      <a:lvl8pPr marL="1371600" algn="l" rtl="0" eaLnBrk="1" fontAlgn="base" hangingPunct="1">
        <a:spcBef>
          <a:spcPct val="0"/>
        </a:spcBef>
        <a:spcAft>
          <a:spcPct val="0"/>
        </a:spcAft>
        <a:defRPr sz="2800" b="1">
          <a:solidFill>
            <a:srgbClr val="196024"/>
          </a:solidFill>
          <a:latin typeface="Arial" charset="0"/>
          <a:ea typeface="ヒラギノ角ゴ Pro W3" pitchFamily="-68" charset="-128"/>
        </a:defRPr>
      </a:lvl8pPr>
      <a:lvl9pPr marL="1828800" algn="l" rtl="0" eaLnBrk="1" fontAlgn="base" hangingPunct="1">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3075"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solidFill>
                  <a:srgbClr val="000000"/>
                </a:solidFill>
              </a:defRPr>
            </a:lvl1pPr>
          </a:lstStyle>
          <a:p>
            <a:pPr>
              <a:defRPr/>
            </a:pPr>
            <a:fld id="{D643F190-27DE-4835-8A86-E4E378978E3A}"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solidFill>
                  <a:srgbClr val="000000"/>
                </a:solidFill>
                <a:latin typeface="Verdana" pitchFamily="34" charset="0"/>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000000"/>
                </a:solidFill>
              </a:defRPr>
            </a:lvl1pPr>
          </a:lstStyle>
          <a:p>
            <a:pPr>
              <a:defRPr/>
            </a:pPr>
            <a:fld id="{8ACEB4A4-873C-492B-BAD5-389199DBF359}" type="slidenum">
              <a:rPr lang="nb-NO"/>
              <a:pPr>
                <a:defRPr/>
              </a:pPr>
              <a:t>‹#›</a:t>
            </a:fld>
            <a:endParaRPr lang="nb-NO">
              <a:latin typeface="Verdana" pitchFamily="34" charset="0"/>
            </a:endParaRPr>
          </a:p>
        </p:txBody>
      </p:sp>
      <p:pic>
        <p:nvPicPr>
          <p:cNvPr id="3079" name="Picture 14"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3" r:id="rId1"/>
    <p:sldLayoutId id="2147486946" r:id="rId2"/>
    <p:sldLayoutId id="2147486947" r:id="rId3"/>
    <p:sldLayoutId id="2147486948" r:id="rId4"/>
    <p:sldLayoutId id="2147486949" r:id="rId5"/>
    <p:sldLayoutId id="2147486950" r:id="rId6"/>
    <p:sldLayoutId id="2147486951" r:id="rId7"/>
    <p:sldLayoutId id="2147486952" r:id="rId8"/>
    <p:sldLayoutId id="2147486953" r:id="rId9"/>
    <p:sldLayoutId id="2147486954" r:id="rId10"/>
    <p:sldLayoutId id="2147486955" r:id="rId11"/>
  </p:sldLayoutIdLst>
  <p:hf hdr="0" ftr="0"/>
  <p:txStyles>
    <p:titleStyle>
      <a:lvl1pPr algn="l" rtl="0" eaLnBrk="0" fontAlgn="base" hangingPunct="0">
        <a:spcBef>
          <a:spcPct val="0"/>
        </a:spcBef>
        <a:spcAft>
          <a:spcPct val="0"/>
        </a:spcAft>
        <a:defRPr sz="2800" b="1">
          <a:solidFill>
            <a:srgbClr val="196024"/>
          </a:solidFill>
          <a:latin typeface="+mj-lt"/>
          <a:ea typeface="+mj-ea"/>
          <a:cs typeface="+mj-cs"/>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defRPr>
      </a:lvl5pPr>
      <a:lvl6pPr marL="457200" algn="l" rtl="0" fontAlgn="base">
        <a:spcBef>
          <a:spcPct val="0"/>
        </a:spcBef>
        <a:spcAft>
          <a:spcPct val="0"/>
        </a:spcAft>
        <a:defRPr sz="2800" b="1">
          <a:solidFill>
            <a:srgbClr val="196024"/>
          </a:solidFill>
          <a:latin typeface="Arial" charset="0"/>
          <a:ea typeface="ヒラギノ角ゴ Pro W3" pitchFamily="-68" charset="-128"/>
        </a:defRPr>
      </a:lvl6pPr>
      <a:lvl7pPr marL="914400" algn="l" rtl="0" fontAlgn="base">
        <a:spcBef>
          <a:spcPct val="0"/>
        </a:spcBef>
        <a:spcAft>
          <a:spcPct val="0"/>
        </a:spcAft>
        <a:defRPr sz="2800" b="1">
          <a:solidFill>
            <a:srgbClr val="196024"/>
          </a:solidFill>
          <a:latin typeface="Arial" charset="0"/>
          <a:ea typeface="ヒラギノ角ゴ Pro W3" pitchFamily="-68" charset="-128"/>
        </a:defRPr>
      </a:lvl7pPr>
      <a:lvl8pPr marL="1371600" algn="l" rtl="0" fontAlgn="base">
        <a:spcBef>
          <a:spcPct val="0"/>
        </a:spcBef>
        <a:spcAft>
          <a:spcPct val="0"/>
        </a:spcAft>
        <a:defRPr sz="2800" b="1">
          <a:solidFill>
            <a:srgbClr val="196024"/>
          </a:solidFill>
          <a:latin typeface="Arial" charset="0"/>
          <a:ea typeface="ヒラギノ角ゴ Pro W3" pitchFamily="-68" charset="-128"/>
        </a:defRPr>
      </a:lvl8pPr>
      <a:lvl9pPr marL="1828800" algn="l" rtl="0" fontAlgn="base">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30723"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solidFill>
                  <a:srgbClr val="000000"/>
                </a:solidFill>
              </a:defRPr>
            </a:lvl1pPr>
          </a:lstStyle>
          <a:p>
            <a:pPr>
              <a:defRPr/>
            </a:pPr>
            <a:fld id="{1065A585-113C-4537-88C4-D72705F08459}"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solidFill>
                  <a:srgbClr val="000000"/>
                </a:solidFill>
                <a:latin typeface="Verdana" pitchFamily="34" charset="0"/>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000000"/>
                </a:solidFill>
              </a:defRPr>
            </a:lvl1pPr>
          </a:lstStyle>
          <a:p>
            <a:pPr>
              <a:defRPr/>
            </a:pPr>
            <a:fld id="{E8B6BE45-DF22-402A-A6D0-53D25296C5B5}" type="slidenum">
              <a:rPr lang="nb-NO"/>
              <a:pPr>
                <a:defRPr/>
              </a:pPr>
              <a:t>‹#›</a:t>
            </a:fld>
            <a:endParaRPr lang="nb-NO">
              <a:latin typeface="Verdana" pitchFamily="34" charset="0"/>
            </a:endParaRPr>
          </a:p>
        </p:txBody>
      </p:sp>
      <p:pic>
        <p:nvPicPr>
          <p:cNvPr id="30727" name="Picture 14" descr="Nortura_m_slagord_CMYK_po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30" r:id="rId1"/>
    <p:sldLayoutId id="2147487148" r:id="rId2"/>
    <p:sldLayoutId id="2147487149" r:id="rId3"/>
    <p:sldLayoutId id="2147487150" r:id="rId4"/>
    <p:sldLayoutId id="2147487151" r:id="rId5"/>
    <p:sldLayoutId id="2147487152" r:id="rId6"/>
    <p:sldLayoutId id="2147487153" r:id="rId7"/>
    <p:sldLayoutId id="2147487154" r:id="rId8"/>
    <p:sldLayoutId id="2147487155" r:id="rId9"/>
    <p:sldLayoutId id="2147487156" r:id="rId10"/>
    <p:sldLayoutId id="2147487157" r:id="rId11"/>
    <p:sldLayoutId id="2147487331" r:id="rId12"/>
    <p:sldLayoutId id="2147487332" r:id="rId13"/>
    <p:sldLayoutId id="2147487333" r:id="rId14"/>
  </p:sldLayoutIdLst>
  <p:hf hdr="0" ftr="0"/>
  <p:txStyles>
    <p:titleStyle>
      <a:lvl1pPr algn="l" rtl="0" eaLnBrk="0" fontAlgn="base" hangingPunct="0">
        <a:spcBef>
          <a:spcPct val="0"/>
        </a:spcBef>
        <a:spcAft>
          <a:spcPct val="0"/>
        </a:spcAft>
        <a:defRPr sz="2800" b="1">
          <a:solidFill>
            <a:srgbClr val="196024"/>
          </a:solidFill>
          <a:latin typeface="+mj-lt"/>
          <a:ea typeface="+mj-ea"/>
          <a:cs typeface="+mj-cs"/>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defRPr>
      </a:lvl5pPr>
      <a:lvl6pPr marL="457200" algn="l" rtl="0" eaLnBrk="1" fontAlgn="base" hangingPunct="1">
        <a:spcBef>
          <a:spcPct val="0"/>
        </a:spcBef>
        <a:spcAft>
          <a:spcPct val="0"/>
        </a:spcAft>
        <a:defRPr sz="2800" b="1">
          <a:solidFill>
            <a:srgbClr val="196024"/>
          </a:solidFill>
          <a:latin typeface="Arial" charset="0"/>
          <a:ea typeface="ヒラギノ角ゴ Pro W3" pitchFamily="-68" charset="-128"/>
        </a:defRPr>
      </a:lvl6pPr>
      <a:lvl7pPr marL="914400" algn="l" rtl="0" eaLnBrk="1" fontAlgn="base" hangingPunct="1">
        <a:spcBef>
          <a:spcPct val="0"/>
        </a:spcBef>
        <a:spcAft>
          <a:spcPct val="0"/>
        </a:spcAft>
        <a:defRPr sz="2800" b="1">
          <a:solidFill>
            <a:srgbClr val="196024"/>
          </a:solidFill>
          <a:latin typeface="Arial" charset="0"/>
          <a:ea typeface="ヒラギノ角ゴ Pro W3" pitchFamily="-68" charset="-128"/>
        </a:defRPr>
      </a:lvl7pPr>
      <a:lvl8pPr marL="1371600" algn="l" rtl="0" eaLnBrk="1" fontAlgn="base" hangingPunct="1">
        <a:spcBef>
          <a:spcPct val="0"/>
        </a:spcBef>
        <a:spcAft>
          <a:spcPct val="0"/>
        </a:spcAft>
        <a:defRPr sz="2800" b="1">
          <a:solidFill>
            <a:srgbClr val="196024"/>
          </a:solidFill>
          <a:latin typeface="Arial" charset="0"/>
          <a:ea typeface="ヒラギノ角ゴ Pro W3" pitchFamily="-68" charset="-128"/>
        </a:defRPr>
      </a:lvl8pPr>
      <a:lvl9pPr marL="1828800" algn="l" rtl="0" eaLnBrk="1" fontAlgn="base" hangingPunct="1">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31747"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35844"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Verdana" pitchFamily="34" charset="0"/>
                <a:ea typeface="+mn-ea"/>
              </a:defRPr>
            </a:lvl1pPr>
          </a:lstStyle>
          <a:p>
            <a:pPr>
              <a:defRPr/>
            </a:pPr>
            <a:endParaRPr lang="nb-NO"/>
          </a:p>
        </p:txBody>
      </p:sp>
      <p:sp>
        <p:nvSpPr>
          <p:cNvPr id="35845"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Verdana" pitchFamily="34" charset="0"/>
                <a:ea typeface="+mn-ea"/>
              </a:defRPr>
            </a:lvl1pPr>
          </a:lstStyle>
          <a:p>
            <a:pPr>
              <a:defRPr/>
            </a:pPr>
            <a:endParaRPr lang="en-US"/>
          </a:p>
        </p:txBody>
      </p:sp>
      <p:sp>
        <p:nvSpPr>
          <p:cNvPr id="35846"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latin typeface="Arial" charset="0"/>
                <a:ea typeface="+mn-ea"/>
              </a:defRPr>
            </a:lvl1pPr>
          </a:lstStyle>
          <a:p>
            <a:pPr>
              <a:defRPr/>
            </a:pPr>
            <a:fld id="{F53CEC3F-13CA-428F-8908-B281C56C05E0}" type="slidenum">
              <a:rPr lang="nb-NO"/>
              <a:pPr>
                <a:defRPr/>
              </a:pPr>
              <a:t>‹#›</a:t>
            </a:fld>
            <a:endParaRPr lang="nb-NO">
              <a:latin typeface="Verdana" pitchFamily="34" charset="0"/>
            </a:endParaRPr>
          </a:p>
        </p:txBody>
      </p:sp>
      <p:pic>
        <p:nvPicPr>
          <p:cNvPr id="31751" name="Picture 7" descr="Nortura_m_slagord_CMYK_p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34" r:id="rId1"/>
    <p:sldLayoutId id="2147487158" r:id="rId2"/>
    <p:sldLayoutId id="2147487159" r:id="rId3"/>
    <p:sldLayoutId id="2147487160" r:id="rId4"/>
    <p:sldLayoutId id="2147487161" r:id="rId5"/>
    <p:sldLayoutId id="2147487162" r:id="rId6"/>
    <p:sldLayoutId id="2147487163" r:id="rId7"/>
    <p:sldLayoutId id="2147487164" r:id="rId8"/>
    <p:sldLayoutId id="2147487165" r:id="rId9"/>
    <p:sldLayoutId id="2147487166" r:id="rId10"/>
    <p:sldLayoutId id="2147487167" r:id="rId11"/>
  </p:sldLayoutIdLst>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lr>
          <a:srgbClr val="006600"/>
        </a:buClr>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Char char="–"/>
        <a:defRPr sz="1400">
          <a:solidFill>
            <a:schemeClr val="tx1"/>
          </a:solidFill>
          <a:latin typeface="+mn-lt"/>
          <a:ea typeface="+mn-ea"/>
        </a:defRPr>
      </a:lvl2pPr>
      <a:lvl3pPr marL="1143000" indent="-228600" algn="l" rtl="0" eaLnBrk="0" fontAlgn="base" hangingPunct="0">
        <a:spcBef>
          <a:spcPct val="20000"/>
        </a:spcBef>
        <a:spcAft>
          <a:spcPct val="0"/>
        </a:spcAft>
        <a:buClr>
          <a:srgbClr val="006600"/>
        </a:buClr>
        <a:buChar char="•"/>
        <a:defRPr sz="1400">
          <a:solidFill>
            <a:schemeClr val="tx1"/>
          </a:solidFill>
          <a:latin typeface="+mn-lt"/>
          <a:ea typeface="+mn-ea"/>
        </a:defRPr>
      </a:lvl3pPr>
      <a:lvl4pPr marL="1600200" indent="-228600" algn="l" rtl="0" eaLnBrk="0" fontAlgn="base" hangingPunct="0">
        <a:spcBef>
          <a:spcPct val="20000"/>
        </a:spcBef>
        <a:spcAft>
          <a:spcPct val="0"/>
        </a:spcAft>
        <a:buClr>
          <a:srgbClr val="006600"/>
        </a:buClr>
        <a:buChar char="–"/>
        <a:defRPr sz="1200">
          <a:solidFill>
            <a:schemeClr val="tx1"/>
          </a:solidFill>
          <a:latin typeface="+mn-lt"/>
          <a:ea typeface="+mn-ea"/>
        </a:defRPr>
      </a:lvl4pPr>
      <a:lvl5pPr marL="2057400" indent="-228600" algn="l" rtl="0" eaLnBrk="0" fontAlgn="base" hangingPunct="0">
        <a:spcBef>
          <a:spcPct val="20000"/>
        </a:spcBef>
        <a:spcAft>
          <a:spcPct val="0"/>
        </a:spcAft>
        <a:buClr>
          <a:srgbClr val="006600"/>
        </a:buClr>
        <a:buChar char="»"/>
        <a:defRPr sz="1200">
          <a:solidFill>
            <a:schemeClr val="tx1"/>
          </a:solidFill>
          <a:latin typeface="+mn-lt"/>
          <a:ea typeface="+mn-ea"/>
        </a:defRPr>
      </a:lvl5pPr>
      <a:lvl6pPr marL="2514600" indent="-228600" algn="l" rtl="0" fontAlgn="base">
        <a:spcBef>
          <a:spcPct val="20000"/>
        </a:spcBef>
        <a:spcAft>
          <a:spcPct val="0"/>
        </a:spcAft>
        <a:buClr>
          <a:srgbClr val="006600"/>
        </a:buClr>
        <a:buChar char="»"/>
        <a:defRPr sz="1200">
          <a:solidFill>
            <a:schemeClr val="tx1"/>
          </a:solidFill>
          <a:latin typeface="+mn-lt"/>
          <a:ea typeface="+mn-ea"/>
        </a:defRPr>
      </a:lvl6pPr>
      <a:lvl7pPr marL="2971800" indent="-228600" algn="l" rtl="0" fontAlgn="base">
        <a:spcBef>
          <a:spcPct val="20000"/>
        </a:spcBef>
        <a:spcAft>
          <a:spcPct val="0"/>
        </a:spcAft>
        <a:buClr>
          <a:srgbClr val="006600"/>
        </a:buClr>
        <a:buChar char="»"/>
        <a:defRPr sz="1200">
          <a:solidFill>
            <a:schemeClr val="tx1"/>
          </a:solidFill>
          <a:latin typeface="+mn-lt"/>
          <a:ea typeface="+mn-ea"/>
        </a:defRPr>
      </a:lvl7pPr>
      <a:lvl8pPr marL="3429000" indent="-228600" algn="l" rtl="0" fontAlgn="base">
        <a:spcBef>
          <a:spcPct val="20000"/>
        </a:spcBef>
        <a:spcAft>
          <a:spcPct val="0"/>
        </a:spcAft>
        <a:buClr>
          <a:srgbClr val="006600"/>
        </a:buClr>
        <a:buChar char="»"/>
        <a:defRPr sz="1200">
          <a:solidFill>
            <a:schemeClr val="tx1"/>
          </a:solidFill>
          <a:latin typeface="+mn-lt"/>
          <a:ea typeface="+mn-ea"/>
        </a:defRPr>
      </a:lvl8pPr>
      <a:lvl9pPr marL="3886200" indent="-228600" algn="l" rtl="0" fontAlgn="base">
        <a:spcBef>
          <a:spcPct val="20000"/>
        </a:spcBef>
        <a:spcAft>
          <a:spcPct val="0"/>
        </a:spcAft>
        <a:buClr>
          <a:srgbClr val="006600"/>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476250"/>
            <a:ext cx="777240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32771" name="Rectangle 3"/>
          <p:cNvSpPr>
            <a:spLocks noGrp="1" noChangeArrowheads="1"/>
          </p:cNvSpPr>
          <p:nvPr>
            <p:ph type="body" idx="1"/>
          </p:nvPr>
        </p:nvSpPr>
        <p:spPr bwMode="auto">
          <a:xfrm>
            <a:off x="685800" y="1484313"/>
            <a:ext cx="77724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477000"/>
            <a:ext cx="1066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Arial" charset="0"/>
                <a:ea typeface="ヒラギノ角ゴ Pro W3" pitchFamily="-68" charset="-128"/>
                <a:cs typeface="+mn-cs"/>
              </a:defRPr>
            </a:lvl1pPr>
          </a:lstStyle>
          <a:p>
            <a:pPr>
              <a:defRPr/>
            </a:pPr>
            <a:fld id="{9D3BF948-3A65-475C-87BD-CBD31A8C9A53}" type="datetime1">
              <a:rPr lang="nb-NO"/>
              <a:pPr>
                <a:defRPr/>
              </a:pPr>
              <a:t>18.01.2012</a:t>
            </a:fld>
            <a:endParaRPr lang="nb-NO">
              <a:latin typeface="Verdana" pitchFamily="34" charset="0"/>
            </a:endParaRPr>
          </a:p>
        </p:txBody>
      </p:sp>
      <p:sp>
        <p:nvSpPr>
          <p:cNvPr id="1029" name="Rectangle 5"/>
          <p:cNvSpPr>
            <a:spLocks noGrp="1" noChangeArrowheads="1"/>
          </p:cNvSpPr>
          <p:nvPr>
            <p:ph type="ftr" sz="quarter" idx="3"/>
          </p:nvPr>
        </p:nvSpPr>
        <p:spPr bwMode="auto">
          <a:xfrm>
            <a:off x="1752600" y="6477000"/>
            <a:ext cx="289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Verdana" pitchFamily="34" charset="0"/>
                <a:ea typeface="ヒラギノ角ゴ Pro W3" pitchFamily="-68" charset="-128"/>
                <a:cs typeface="+mn-cs"/>
              </a:defRPr>
            </a:lvl1pPr>
          </a:lstStyle>
          <a:p>
            <a:pPr>
              <a:defRPr/>
            </a:pPr>
            <a:endParaRPr lang="nb-NO"/>
          </a:p>
        </p:txBody>
      </p:sp>
      <p:sp>
        <p:nvSpPr>
          <p:cNvPr id="1030" name="Rectangle 6"/>
          <p:cNvSpPr>
            <a:spLocks noGrp="1" noChangeArrowheads="1"/>
          </p:cNvSpPr>
          <p:nvPr>
            <p:ph type="sldNum" sz="quarter" idx="4"/>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latin typeface="Arial" charset="0"/>
                <a:ea typeface="ヒラギノ角ゴ Pro W3" pitchFamily="-68" charset="-128"/>
                <a:cs typeface="+mn-cs"/>
              </a:defRPr>
            </a:lvl1pPr>
          </a:lstStyle>
          <a:p>
            <a:pPr>
              <a:defRPr/>
            </a:pPr>
            <a:fld id="{4C77E5FB-2E78-4D98-ACF9-E5CA3DDC36DF}" type="slidenum">
              <a:rPr lang="nb-NO"/>
              <a:pPr>
                <a:defRPr/>
              </a:pPr>
              <a:t>‹#›</a:t>
            </a:fld>
            <a:endParaRPr lang="nb-NO">
              <a:latin typeface="Verdana" pitchFamily="34" charset="0"/>
            </a:endParaRPr>
          </a:p>
        </p:txBody>
      </p:sp>
      <p:pic>
        <p:nvPicPr>
          <p:cNvPr id="32775" name="Picture 14" descr="Nortura_m_slagord_CMYK_po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35" r:id="rId1"/>
    <p:sldLayoutId id="2147487168" r:id="rId2"/>
    <p:sldLayoutId id="2147487169" r:id="rId3"/>
    <p:sldLayoutId id="2147487170" r:id="rId4"/>
    <p:sldLayoutId id="2147487171" r:id="rId5"/>
    <p:sldLayoutId id="2147487172" r:id="rId6"/>
    <p:sldLayoutId id="2147487173" r:id="rId7"/>
    <p:sldLayoutId id="2147487174" r:id="rId8"/>
    <p:sldLayoutId id="2147487175" r:id="rId9"/>
    <p:sldLayoutId id="2147487176" r:id="rId10"/>
    <p:sldLayoutId id="2147487177" r:id="rId11"/>
    <p:sldLayoutId id="2147487178" r:id="rId12"/>
    <p:sldLayoutId id="2147487179" r:id="rId13"/>
    <p:sldLayoutId id="2147487180" r:id="rId14"/>
    <p:sldLayoutId id="2147487336" r:id="rId15"/>
  </p:sldLayoutIdLst>
  <p:hf hdr="0" ftr="0"/>
  <p:txStyles>
    <p:titleStyle>
      <a:lvl1pPr algn="l" rtl="0" eaLnBrk="0" fontAlgn="base" hangingPunct="0">
        <a:spcBef>
          <a:spcPct val="0"/>
        </a:spcBef>
        <a:spcAft>
          <a:spcPct val="0"/>
        </a:spcAft>
        <a:defRPr sz="2800" b="1">
          <a:solidFill>
            <a:srgbClr val="196024"/>
          </a:solidFill>
          <a:latin typeface="+mj-lt"/>
          <a:ea typeface="+mj-ea"/>
          <a:cs typeface="+mj-cs"/>
        </a:defRPr>
      </a:lvl1pPr>
      <a:lvl2pPr algn="l" rtl="0" eaLnBrk="0" fontAlgn="base" hangingPunct="0">
        <a:spcBef>
          <a:spcPct val="0"/>
        </a:spcBef>
        <a:spcAft>
          <a:spcPct val="0"/>
        </a:spcAft>
        <a:defRPr sz="28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8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8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800" b="1">
          <a:solidFill>
            <a:srgbClr val="196024"/>
          </a:solidFill>
          <a:latin typeface="Arial" charset="0"/>
          <a:ea typeface="ヒラギノ角ゴ Pro W3" pitchFamily="-68" charset="-128"/>
        </a:defRPr>
      </a:lvl5pPr>
      <a:lvl6pPr marL="457200" algn="l" rtl="0" fontAlgn="base">
        <a:spcBef>
          <a:spcPct val="0"/>
        </a:spcBef>
        <a:spcAft>
          <a:spcPct val="0"/>
        </a:spcAft>
        <a:defRPr sz="2800" b="1">
          <a:solidFill>
            <a:srgbClr val="196024"/>
          </a:solidFill>
          <a:latin typeface="Arial" charset="0"/>
          <a:ea typeface="ヒラギノ角ゴ Pro W3" pitchFamily="-68" charset="-128"/>
        </a:defRPr>
      </a:lvl6pPr>
      <a:lvl7pPr marL="914400" algn="l" rtl="0" fontAlgn="base">
        <a:spcBef>
          <a:spcPct val="0"/>
        </a:spcBef>
        <a:spcAft>
          <a:spcPct val="0"/>
        </a:spcAft>
        <a:defRPr sz="2800" b="1">
          <a:solidFill>
            <a:srgbClr val="196024"/>
          </a:solidFill>
          <a:latin typeface="Arial" charset="0"/>
          <a:ea typeface="ヒラギノ角ゴ Pro W3" pitchFamily="-68" charset="-128"/>
        </a:defRPr>
      </a:lvl7pPr>
      <a:lvl8pPr marL="1371600" algn="l" rtl="0" fontAlgn="base">
        <a:spcBef>
          <a:spcPct val="0"/>
        </a:spcBef>
        <a:spcAft>
          <a:spcPct val="0"/>
        </a:spcAft>
        <a:defRPr sz="2800" b="1">
          <a:solidFill>
            <a:srgbClr val="196024"/>
          </a:solidFill>
          <a:latin typeface="Arial" charset="0"/>
          <a:ea typeface="ヒラギノ角ゴ Pro W3" pitchFamily="-68" charset="-128"/>
        </a:defRPr>
      </a:lvl8pPr>
      <a:lvl9pPr marL="1828800" algn="l" rtl="0" fontAlgn="base">
        <a:spcBef>
          <a:spcPct val="0"/>
        </a:spcBef>
        <a:spcAft>
          <a:spcPct val="0"/>
        </a:spcAft>
        <a:defRPr sz="28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33795"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18788" name="Rectangle 4"/>
          <p:cNvSpPr>
            <a:spLocks noGrp="1" noChangeArrowheads="1"/>
          </p:cNvSpPr>
          <p:nvPr>
            <p:ph type="sldNum" sz="quarter" idx="4"/>
          </p:nvPr>
        </p:nvSpPr>
        <p:spPr bwMode="auto">
          <a:xfrm>
            <a:off x="3840163" y="659765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b="0">
                <a:solidFill>
                  <a:srgbClr val="000000"/>
                </a:solidFill>
                <a:latin typeface="Arial" charset="0"/>
                <a:ea typeface="ヒラギノ角ゴ Pro W3" pitchFamily="-68" charset="-128"/>
                <a:cs typeface="Arial" charset="0"/>
              </a:defRPr>
            </a:lvl1pPr>
          </a:lstStyle>
          <a:p>
            <a:pPr>
              <a:defRPr/>
            </a:pPr>
            <a:fld id="{2DBD7ADC-3129-4833-AF61-658402C5942E}" type="slidenum">
              <a:rPr lang="nb-NO"/>
              <a:pPr>
                <a:defRPr/>
              </a:pPr>
              <a:t>‹#›</a:t>
            </a:fld>
            <a:endParaRPr lang="nb-NO">
              <a:latin typeface="Verdana" pitchFamily="34" charset="0"/>
            </a:endParaRPr>
          </a:p>
        </p:txBody>
      </p:sp>
      <p:pic>
        <p:nvPicPr>
          <p:cNvPr id="33797" name="Picture 5" descr="Nortura_m_slagord_CMYK_po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37" r:id="rId1"/>
    <p:sldLayoutId id="2147487181" r:id="rId2"/>
    <p:sldLayoutId id="2147487182" r:id="rId3"/>
    <p:sldLayoutId id="2147487183" r:id="rId4"/>
    <p:sldLayoutId id="2147487184" r:id="rId5"/>
    <p:sldLayoutId id="2147487185" r:id="rId6"/>
    <p:sldLayoutId id="2147487186" r:id="rId7"/>
    <p:sldLayoutId id="2147487187" r:id="rId8"/>
    <p:sldLayoutId id="2147487188" r:id="rId9"/>
    <p:sldLayoutId id="2147487189" r:id="rId10"/>
    <p:sldLayoutId id="2147487190" r:id="rId11"/>
    <p:sldLayoutId id="2147487338" r:id="rId12"/>
    <p:sldLayoutId id="2147487339" r:id="rId13"/>
  </p:sldLayoutIdLst>
  <p:hf hdr="0"/>
  <p:txStyles>
    <p:titleStyle>
      <a:lvl1pPr algn="l" rtl="0" eaLnBrk="0" fontAlgn="base" hangingPunct="0">
        <a:spcBef>
          <a:spcPct val="0"/>
        </a:spcBef>
        <a:spcAft>
          <a:spcPct val="0"/>
        </a:spcAft>
        <a:defRPr sz="2400" b="1">
          <a:solidFill>
            <a:srgbClr val="196024"/>
          </a:solidFill>
          <a:latin typeface="+mj-lt"/>
          <a:ea typeface="+mj-ea"/>
          <a:cs typeface="ヒラギノ角ゴ Pro W3"/>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ヒラギノ角ゴ Pro W3"/>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cs typeface="ヒラギノ角ゴ Pro W3"/>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cs typeface="ヒラギノ角ゴ Pro W3"/>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cs typeface="ヒラギノ角ゴ Pro W3"/>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cs typeface="ヒラギノ角ゴ Pro W3"/>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035" y="165103"/>
            <a:ext cx="8241323"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22032" y="1484319"/>
            <a:ext cx="8270631"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18788" name="Rectangle 4"/>
          <p:cNvSpPr>
            <a:spLocks noGrp="1" noChangeArrowheads="1"/>
          </p:cNvSpPr>
          <p:nvPr>
            <p:ph type="sldNum" sz="quarter" idx="4"/>
          </p:nvPr>
        </p:nvSpPr>
        <p:spPr bwMode="auto">
          <a:xfrm>
            <a:off x="3840774" y="659765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b="0">
                <a:latin typeface="Arial" charset="0"/>
                <a:ea typeface="ヒラギノ角ゴ Pro W3" pitchFamily="-68" charset="-128"/>
                <a:cs typeface="Arial" charset="0"/>
              </a:defRPr>
            </a:lvl1pPr>
          </a:lstStyle>
          <a:p>
            <a:pPr>
              <a:defRPr/>
            </a:pPr>
            <a:fld id="{E5CDDD93-3F18-408C-B54D-9E1EFB59DDEB}" type="slidenum">
              <a:rPr lang="nb-NO">
                <a:solidFill>
                  <a:srgbClr val="000000"/>
                </a:solidFill>
              </a:rPr>
              <a:pPr>
                <a:defRPr/>
              </a:pPr>
              <a:t>‹#›</a:t>
            </a:fld>
            <a:endParaRPr lang="nb-NO">
              <a:solidFill>
                <a:srgbClr val="000000"/>
              </a:solidFill>
              <a:latin typeface="Verdana" pitchFamily="34" charset="0"/>
            </a:endParaRPr>
          </a:p>
        </p:txBody>
      </p:sp>
      <p:pic>
        <p:nvPicPr>
          <p:cNvPr id="1029" name="Picture 5" descr="Nortura_m_slagord_CMYK_po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11972" y="6092908"/>
            <a:ext cx="107705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862026"/>
      </p:ext>
    </p:extLst>
  </p:cSld>
  <p:clrMap bg1="lt1" tx1="dk1" bg2="lt2" tx2="dk2" accent1="accent1" accent2="accent2" accent3="accent3" accent4="accent4" accent5="accent5" accent6="accent6" hlink="hlink" folHlink="folHlink"/>
  <p:sldLayoutIdLst>
    <p:sldLayoutId id="2147487341" r:id="rId1"/>
    <p:sldLayoutId id="2147487342" r:id="rId2"/>
    <p:sldLayoutId id="2147487343" r:id="rId3"/>
    <p:sldLayoutId id="2147487344" r:id="rId4"/>
    <p:sldLayoutId id="2147487345" r:id="rId5"/>
    <p:sldLayoutId id="2147487346" r:id="rId6"/>
    <p:sldLayoutId id="2147487347" r:id="rId7"/>
    <p:sldLayoutId id="2147487348" r:id="rId8"/>
    <p:sldLayoutId id="2147487349" r:id="rId9"/>
    <p:sldLayoutId id="2147487350" r:id="rId10"/>
    <p:sldLayoutId id="2147487351" r:id="rId11"/>
    <p:sldLayoutId id="2147487352" r:id="rId12"/>
    <p:sldLayoutId id="2147487353" r:id="rId13"/>
  </p:sldLayoutIdLst>
  <p:hf hdr="0"/>
  <p:txStyles>
    <p:titleStyle>
      <a:lvl1pPr algn="l" rtl="0" eaLnBrk="0" fontAlgn="base" hangingPunct="0">
        <a:spcBef>
          <a:spcPct val="0"/>
        </a:spcBef>
        <a:spcAft>
          <a:spcPct val="0"/>
        </a:spcAft>
        <a:defRPr sz="2400" b="1">
          <a:solidFill>
            <a:srgbClr val="196024"/>
          </a:solidFill>
          <a:latin typeface="+mj-lt"/>
          <a:ea typeface="+mj-ea"/>
          <a:cs typeface="ヒラギノ角ゴ Pro W3"/>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cs typeface="ヒラギノ角ゴ Pro W3"/>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ヒラギノ角ゴ Pro W3"/>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cs typeface="ヒラギノ角ゴ Pro W3"/>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cs typeface="ヒラギノ角ゴ Pro W3"/>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cs typeface="ヒラギノ角ゴ Pro W3"/>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cs typeface="ヒラギノ角ゴ Pro W3"/>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4099"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E7E256A8-514A-49B5-BC8B-7EE3F35C7868}" type="slidenum">
              <a:rPr lang="nb-NO"/>
              <a:pPr>
                <a:defRPr/>
              </a:pPr>
              <a:t>‹#›</a:t>
            </a:fld>
            <a:endParaRPr lang="nb-NO">
              <a:latin typeface="Verdana" pitchFamily="34" charset="0"/>
            </a:endParaRPr>
          </a:p>
        </p:txBody>
      </p:sp>
      <p:pic>
        <p:nvPicPr>
          <p:cNvPr id="4101"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4" r:id="rId1"/>
    <p:sldLayoutId id="2147486956" r:id="rId2"/>
    <p:sldLayoutId id="2147486957" r:id="rId3"/>
    <p:sldLayoutId id="2147486958" r:id="rId4"/>
    <p:sldLayoutId id="2147486959" r:id="rId5"/>
    <p:sldLayoutId id="2147486960" r:id="rId6"/>
    <p:sldLayoutId id="2147486961" r:id="rId7"/>
    <p:sldLayoutId id="2147486962" r:id="rId8"/>
    <p:sldLayoutId id="2147486963" r:id="rId9"/>
    <p:sldLayoutId id="2147486964" r:id="rId10"/>
    <p:sldLayoutId id="2147486965" r:id="rId11"/>
    <p:sldLayoutId id="2147486966"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5123"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8B4193F2-6E23-4015-AB32-69782FCAD5E4}" type="slidenum">
              <a:rPr lang="nb-NO"/>
              <a:pPr>
                <a:defRPr/>
              </a:pPr>
              <a:t>‹#›</a:t>
            </a:fld>
            <a:endParaRPr lang="nb-NO">
              <a:latin typeface="Verdana" pitchFamily="34" charset="0"/>
            </a:endParaRPr>
          </a:p>
        </p:txBody>
      </p:sp>
      <p:pic>
        <p:nvPicPr>
          <p:cNvPr id="5125"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5" r:id="rId1"/>
    <p:sldLayoutId id="2147486967" r:id="rId2"/>
    <p:sldLayoutId id="2147486968" r:id="rId3"/>
    <p:sldLayoutId id="2147486969" r:id="rId4"/>
    <p:sldLayoutId id="2147486970" r:id="rId5"/>
    <p:sldLayoutId id="2147486971" r:id="rId6"/>
    <p:sldLayoutId id="2147486972" r:id="rId7"/>
    <p:sldLayoutId id="2147486973" r:id="rId8"/>
    <p:sldLayoutId id="2147486974" r:id="rId9"/>
    <p:sldLayoutId id="2147486975" r:id="rId10"/>
    <p:sldLayoutId id="2147486976" r:id="rId11"/>
    <p:sldLayoutId id="2147486977"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6147"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DD487FD0-26A9-40F1-AF21-62C541DC3971}" type="slidenum">
              <a:rPr lang="nb-NO"/>
              <a:pPr>
                <a:defRPr/>
              </a:pPr>
              <a:t>‹#›</a:t>
            </a:fld>
            <a:endParaRPr lang="nb-NO">
              <a:latin typeface="Verdana" pitchFamily="34" charset="0"/>
            </a:endParaRPr>
          </a:p>
        </p:txBody>
      </p:sp>
      <p:pic>
        <p:nvPicPr>
          <p:cNvPr id="6149"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6" r:id="rId1"/>
    <p:sldLayoutId id="2147486978" r:id="rId2"/>
    <p:sldLayoutId id="2147486979" r:id="rId3"/>
    <p:sldLayoutId id="2147486980" r:id="rId4"/>
    <p:sldLayoutId id="2147486981" r:id="rId5"/>
    <p:sldLayoutId id="2147486982" r:id="rId6"/>
    <p:sldLayoutId id="2147486983" r:id="rId7"/>
    <p:sldLayoutId id="2147486984" r:id="rId8"/>
    <p:sldLayoutId id="2147486985" r:id="rId9"/>
    <p:sldLayoutId id="2147486986" r:id="rId10"/>
    <p:sldLayoutId id="2147486987" r:id="rId11"/>
    <p:sldLayoutId id="2147486988"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7171"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0737CC2D-5F38-4858-8F13-29D57F60E76A}" type="slidenum">
              <a:rPr lang="nb-NO"/>
              <a:pPr>
                <a:defRPr/>
              </a:pPr>
              <a:t>‹#›</a:t>
            </a:fld>
            <a:endParaRPr lang="nb-NO">
              <a:latin typeface="Verdana" pitchFamily="34" charset="0"/>
            </a:endParaRPr>
          </a:p>
        </p:txBody>
      </p:sp>
      <p:pic>
        <p:nvPicPr>
          <p:cNvPr id="7173"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7" r:id="rId1"/>
    <p:sldLayoutId id="2147486989" r:id="rId2"/>
    <p:sldLayoutId id="2147486990" r:id="rId3"/>
    <p:sldLayoutId id="2147486991" r:id="rId4"/>
    <p:sldLayoutId id="2147486992" r:id="rId5"/>
    <p:sldLayoutId id="2147486993" r:id="rId6"/>
    <p:sldLayoutId id="2147486994" r:id="rId7"/>
    <p:sldLayoutId id="2147486995" r:id="rId8"/>
    <p:sldLayoutId id="2147486996" r:id="rId9"/>
    <p:sldLayoutId id="2147486997" r:id="rId10"/>
    <p:sldLayoutId id="2147486998" r:id="rId11"/>
    <p:sldLayoutId id="2147486999"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8195"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D5E2C859-457D-4707-A398-3FE727F2D78C}" type="slidenum">
              <a:rPr lang="nb-NO"/>
              <a:pPr>
                <a:defRPr/>
              </a:pPr>
              <a:t>‹#›</a:t>
            </a:fld>
            <a:endParaRPr lang="nb-NO">
              <a:latin typeface="Verdana" pitchFamily="34" charset="0"/>
            </a:endParaRPr>
          </a:p>
        </p:txBody>
      </p:sp>
      <p:pic>
        <p:nvPicPr>
          <p:cNvPr id="8197"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8" r:id="rId1"/>
    <p:sldLayoutId id="2147487000" r:id="rId2"/>
    <p:sldLayoutId id="2147487001" r:id="rId3"/>
    <p:sldLayoutId id="2147487002" r:id="rId4"/>
    <p:sldLayoutId id="2147487003" r:id="rId5"/>
    <p:sldLayoutId id="2147487004" r:id="rId6"/>
    <p:sldLayoutId id="2147487005" r:id="rId7"/>
    <p:sldLayoutId id="2147487006" r:id="rId8"/>
    <p:sldLayoutId id="2147487007" r:id="rId9"/>
    <p:sldLayoutId id="2147487008" r:id="rId10"/>
    <p:sldLayoutId id="2147487009" r:id="rId11"/>
    <p:sldLayoutId id="2147487010"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22275" y="165100"/>
            <a:ext cx="82407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9219" name="Rectangle 3"/>
          <p:cNvSpPr>
            <a:spLocks noGrp="1" noChangeArrowheads="1"/>
          </p:cNvSpPr>
          <p:nvPr>
            <p:ph type="body" idx="1"/>
          </p:nvPr>
        </p:nvSpPr>
        <p:spPr bwMode="auto">
          <a:xfrm>
            <a:off x="422275" y="1484313"/>
            <a:ext cx="82708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30084" name="Rectangle 4"/>
          <p:cNvSpPr>
            <a:spLocks noGrp="1" noChangeArrowheads="1"/>
          </p:cNvSpPr>
          <p:nvPr>
            <p:ph type="sldNum" sz="quarter" idx="4"/>
          </p:nvPr>
        </p:nvSpPr>
        <p:spPr bwMode="auto">
          <a:xfrm>
            <a:off x="3840163" y="6597650"/>
            <a:ext cx="1447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b="0">
                <a:solidFill>
                  <a:srgbClr val="000000"/>
                </a:solidFill>
              </a:defRPr>
            </a:lvl1pPr>
          </a:lstStyle>
          <a:p>
            <a:pPr>
              <a:defRPr/>
            </a:pPr>
            <a:fld id="{AA66B35F-67E6-4041-BB05-37C4A0626DC3}" type="slidenum">
              <a:rPr lang="nb-NO"/>
              <a:pPr>
                <a:defRPr/>
              </a:pPr>
              <a:t>‹#›</a:t>
            </a:fld>
            <a:endParaRPr lang="nb-NO">
              <a:latin typeface="Verdana" pitchFamily="34" charset="0"/>
            </a:endParaRPr>
          </a:p>
        </p:txBody>
      </p:sp>
      <p:pic>
        <p:nvPicPr>
          <p:cNvPr id="9221" name="Picture 5" descr="Nortura_m_slagord_CMYK_po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092825"/>
            <a:ext cx="107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9" r:id="rId1"/>
    <p:sldLayoutId id="2147487011" r:id="rId2"/>
    <p:sldLayoutId id="2147487012" r:id="rId3"/>
    <p:sldLayoutId id="2147487013" r:id="rId4"/>
    <p:sldLayoutId id="2147487014" r:id="rId5"/>
    <p:sldLayoutId id="2147487015" r:id="rId6"/>
    <p:sldLayoutId id="2147487016" r:id="rId7"/>
    <p:sldLayoutId id="2147487017" r:id="rId8"/>
    <p:sldLayoutId id="2147487018" r:id="rId9"/>
    <p:sldLayoutId id="2147487019" r:id="rId10"/>
    <p:sldLayoutId id="2147487020" r:id="rId11"/>
    <p:sldLayoutId id="2147487021" r:id="rId12"/>
  </p:sldLayoutIdLst>
  <p:hf hdr="0" ftr="0" dt="0"/>
  <p:txStyles>
    <p:titleStyle>
      <a:lvl1pPr algn="l" rtl="0" eaLnBrk="0" fontAlgn="base" hangingPunct="0">
        <a:spcBef>
          <a:spcPct val="0"/>
        </a:spcBef>
        <a:spcAft>
          <a:spcPct val="0"/>
        </a:spcAft>
        <a:defRPr sz="2400" b="1">
          <a:solidFill>
            <a:srgbClr val="196024"/>
          </a:solidFill>
          <a:latin typeface="+mj-lt"/>
          <a:ea typeface="+mj-ea"/>
          <a:cs typeface="+mj-cs"/>
        </a:defRPr>
      </a:lvl1pPr>
      <a:lvl2pPr algn="l" rtl="0" eaLnBrk="0" fontAlgn="base" hangingPunct="0">
        <a:spcBef>
          <a:spcPct val="0"/>
        </a:spcBef>
        <a:spcAft>
          <a:spcPct val="0"/>
        </a:spcAft>
        <a:defRPr sz="2400" b="1">
          <a:solidFill>
            <a:srgbClr val="196024"/>
          </a:solidFill>
          <a:latin typeface="Arial" charset="0"/>
          <a:ea typeface="ヒラギノ角ゴ Pro W3" pitchFamily="-68" charset="-128"/>
        </a:defRPr>
      </a:lvl2pPr>
      <a:lvl3pPr algn="l" rtl="0" eaLnBrk="0" fontAlgn="base" hangingPunct="0">
        <a:spcBef>
          <a:spcPct val="0"/>
        </a:spcBef>
        <a:spcAft>
          <a:spcPct val="0"/>
        </a:spcAft>
        <a:defRPr sz="2400" b="1">
          <a:solidFill>
            <a:srgbClr val="196024"/>
          </a:solidFill>
          <a:latin typeface="Arial" charset="0"/>
          <a:ea typeface="ヒラギノ角ゴ Pro W3" pitchFamily="-68" charset="-128"/>
        </a:defRPr>
      </a:lvl3pPr>
      <a:lvl4pPr algn="l" rtl="0" eaLnBrk="0" fontAlgn="base" hangingPunct="0">
        <a:spcBef>
          <a:spcPct val="0"/>
        </a:spcBef>
        <a:spcAft>
          <a:spcPct val="0"/>
        </a:spcAft>
        <a:defRPr sz="2400" b="1">
          <a:solidFill>
            <a:srgbClr val="196024"/>
          </a:solidFill>
          <a:latin typeface="Arial" charset="0"/>
          <a:ea typeface="ヒラギノ角ゴ Pro W3" pitchFamily="-68" charset="-128"/>
        </a:defRPr>
      </a:lvl4pPr>
      <a:lvl5pPr algn="l" rtl="0" eaLnBrk="0" fontAlgn="base" hangingPunct="0">
        <a:spcBef>
          <a:spcPct val="0"/>
        </a:spcBef>
        <a:spcAft>
          <a:spcPct val="0"/>
        </a:spcAft>
        <a:defRPr sz="2400" b="1">
          <a:solidFill>
            <a:srgbClr val="196024"/>
          </a:solidFill>
          <a:latin typeface="Arial" charset="0"/>
          <a:ea typeface="ヒラギノ角ゴ Pro W3" pitchFamily="-68" charset="-128"/>
        </a:defRPr>
      </a:lvl5pPr>
      <a:lvl6pPr marL="457200" algn="l" rtl="0" fontAlgn="base">
        <a:spcBef>
          <a:spcPct val="0"/>
        </a:spcBef>
        <a:spcAft>
          <a:spcPct val="0"/>
        </a:spcAft>
        <a:defRPr sz="2400" b="1">
          <a:solidFill>
            <a:srgbClr val="196024"/>
          </a:solidFill>
          <a:latin typeface="Arial" charset="0"/>
          <a:ea typeface="ヒラギノ角ゴ Pro W3" pitchFamily="-68" charset="-128"/>
        </a:defRPr>
      </a:lvl6pPr>
      <a:lvl7pPr marL="914400" algn="l" rtl="0" fontAlgn="base">
        <a:spcBef>
          <a:spcPct val="0"/>
        </a:spcBef>
        <a:spcAft>
          <a:spcPct val="0"/>
        </a:spcAft>
        <a:defRPr sz="2400" b="1">
          <a:solidFill>
            <a:srgbClr val="196024"/>
          </a:solidFill>
          <a:latin typeface="Arial" charset="0"/>
          <a:ea typeface="ヒラギノ角ゴ Pro W3" pitchFamily="-68" charset="-128"/>
        </a:defRPr>
      </a:lvl7pPr>
      <a:lvl8pPr marL="1371600" algn="l" rtl="0" fontAlgn="base">
        <a:spcBef>
          <a:spcPct val="0"/>
        </a:spcBef>
        <a:spcAft>
          <a:spcPct val="0"/>
        </a:spcAft>
        <a:defRPr sz="2400" b="1">
          <a:solidFill>
            <a:srgbClr val="196024"/>
          </a:solidFill>
          <a:latin typeface="Arial" charset="0"/>
          <a:ea typeface="ヒラギノ角ゴ Pro W3" pitchFamily="-68" charset="-128"/>
        </a:defRPr>
      </a:lvl8pPr>
      <a:lvl9pPr marL="1828800" algn="l" rtl="0" fontAlgn="base">
        <a:spcBef>
          <a:spcPct val="0"/>
        </a:spcBef>
        <a:spcAft>
          <a:spcPct val="0"/>
        </a:spcAft>
        <a:defRPr sz="2400" b="1">
          <a:solidFill>
            <a:srgbClr val="196024"/>
          </a:solidFill>
          <a:latin typeface="Arial" charset="0"/>
          <a:ea typeface="ヒラギノ角ゴ Pro W3" pitchFamily="-68" charset="-128"/>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46088" indent="-185738" algn="l" rtl="0" eaLnBrk="0" fontAlgn="base" hangingPunct="0">
        <a:spcBef>
          <a:spcPct val="20000"/>
        </a:spcBef>
        <a:spcAft>
          <a:spcPct val="0"/>
        </a:spcAft>
        <a:buClr>
          <a:schemeClr val="tx2"/>
        </a:buClr>
        <a:buChar char="•"/>
        <a:defRPr sz="1400">
          <a:solidFill>
            <a:schemeClr val="tx1"/>
          </a:solidFill>
          <a:latin typeface="+mn-lt"/>
          <a:ea typeface="+mn-ea"/>
        </a:defRPr>
      </a:lvl2pPr>
      <a:lvl3pPr marL="803275" indent="-177800" algn="l" rtl="0" eaLnBrk="0" fontAlgn="base" hangingPunct="0">
        <a:spcBef>
          <a:spcPct val="20000"/>
        </a:spcBef>
        <a:spcAft>
          <a:spcPct val="0"/>
        </a:spcAft>
        <a:buClr>
          <a:schemeClr val="tx2"/>
        </a:buClr>
        <a:buChar char="–"/>
        <a:defRPr sz="1400">
          <a:solidFill>
            <a:schemeClr val="tx1"/>
          </a:solidFill>
          <a:latin typeface="+mn-lt"/>
          <a:ea typeface="+mn-ea"/>
        </a:defRPr>
      </a:lvl3pPr>
      <a:lvl4pPr marL="1255713" indent="-187325" algn="l" rtl="0" eaLnBrk="0" fontAlgn="base" hangingPunct="0">
        <a:spcBef>
          <a:spcPct val="20000"/>
        </a:spcBef>
        <a:spcAft>
          <a:spcPct val="0"/>
        </a:spcAft>
        <a:buClr>
          <a:schemeClr val="folHlink"/>
        </a:buClr>
        <a:buChar char="–"/>
        <a:defRPr sz="1400">
          <a:solidFill>
            <a:schemeClr val="tx1"/>
          </a:solidFill>
          <a:latin typeface="+mn-lt"/>
          <a:ea typeface="+mn-ea"/>
        </a:defRPr>
      </a:lvl4pPr>
      <a:lvl5pPr marL="1612900" indent="-177800" algn="l" rtl="0" eaLnBrk="0" fontAlgn="base" hangingPunct="0">
        <a:spcBef>
          <a:spcPct val="20000"/>
        </a:spcBef>
        <a:spcAft>
          <a:spcPct val="0"/>
        </a:spcAft>
        <a:buClr>
          <a:schemeClr val="folHlink"/>
        </a:buClr>
        <a:buChar char="»"/>
        <a:defRPr sz="1200">
          <a:solidFill>
            <a:schemeClr val="tx1"/>
          </a:solidFill>
          <a:latin typeface="+mn-lt"/>
          <a:ea typeface="+mn-ea"/>
        </a:defRPr>
      </a:lvl5pPr>
      <a:lvl6pPr marL="2070100" indent="-177800" algn="l" rtl="0" fontAlgn="base">
        <a:spcBef>
          <a:spcPct val="20000"/>
        </a:spcBef>
        <a:spcAft>
          <a:spcPct val="0"/>
        </a:spcAft>
        <a:buClr>
          <a:schemeClr val="folHlink"/>
        </a:buClr>
        <a:buChar char="»"/>
        <a:defRPr sz="1200">
          <a:solidFill>
            <a:schemeClr val="tx1"/>
          </a:solidFill>
          <a:latin typeface="+mn-lt"/>
          <a:ea typeface="+mn-ea"/>
        </a:defRPr>
      </a:lvl6pPr>
      <a:lvl7pPr marL="2527300" indent="-177800" algn="l" rtl="0" fontAlgn="base">
        <a:spcBef>
          <a:spcPct val="20000"/>
        </a:spcBef>
        <a:spcAft>
          <a:spcPct val="0"/>
        </a:spcAft>
        <a:buClr>
          <a:schemeClr val="folHlink"/>
        </a:buClr>
        <a:buChar char="»"/>
        <a:defRPr sz="1200">
          <a:solidFill>
            <a:schemeClr val="tx1"/>
          </a:solidFill>
          <a:latin typeface="+mn-lt"/>
          <a:ea typeface="+mn-ea"/>
        </a:defRPr>
      </a:lvl7pPr>
      <a:lvl8pPr marL="2984500" indent="-177800" algn="l" rtl="0" fontAlgn="base">
        <a:spcBef>
          <a:spcPct val="20000"/>
        </a:spcBef>
        <a:spcAft>
          <a:spcPct val="0"/>
        </a:spcAft>
        <a:buClr>
          <a:schemeClr val="folHlink"/>
        </a:buClr>
        <a:buChar char="»"/>
        <a:defRPr sz="1200">
          <a:solidFill>
            <a:schemeClr val="tx1"/>
          </a:solidFill>
          <a:latin typeface="+mn-lt"/>
          <a:ea typeface="+mn-ea"/>
        </a:defRPr>
      </a:lvl8pPr>
      <a:lvl9pPr marL="3441700" indent="-177800" algn="l" rtl="0" fontAlgn="base">
        <a:spcBef>
          <a:spcPct val="20000"/>
        </a:spcBef>
        <a:spcAft>
          <a:spcPct val="0"/>
        </a:spcAft>
        <a:buClr>
          <a:schemeClr val="folHlink"/>
        </a:buClr>
        <a:buChar char="»"/>
        <a:defRPr sz="12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6.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9.xml"/><Relationship Id="rId5" Type="http://schemas.openxmlformats.org/officeDocument/2006/relationships/image" Target="../media/image40.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7.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jpeg"/><Relationship Id="rId2" Type="http://schemas.openxmlformats.org/officeDocument/2006/relationships/notesSlide" Target="../notesSlides/notesSlide3.xml"/><Relationship Id="rId16" Type="http://schemas.openxmlformats.org/officeDocument/2006/relationships/image" Target="../media/image55.png"/><Relationship Id="rId1" Type="http://schemas.openxmlformats.org/officeDocument/2006/relationships/slideLayout" Target="../slideLayouts/slideLayout31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34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363.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335.xml"/><Relationship Id="rId4" Type="http://schemas.openxmlformats.org/officeDocument/2006/relationships/image" Target="../media/image6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381.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 Id="rId9" Type="http://schemas.openxmlformats.org/officeDocument/2006/relationships/image" Target="../media/image74.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40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92.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4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chart" Target="../charts/chart1.xml"/><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11.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p:txBody>
          <a:bodyPr/>
          <a:lstStyle/>
          <a:p>
            <a:pPr eaLnBrk="1" hangingPunct="1"/>
            <a:r>
              <a:rPr lang="nb-NO" smtClean="0"/>
              <a:t>Rekruttering av tillitsvalgte og styremedlemmer i landbrukets organisasjoner	</a:t>
            </a:r>
          </a:p>
        </p:txBody>
      </p:sp>
      <p:sp>
        <p:nvSpPr>
          <p:cNvPr id="187395" name="Rectangle 3"/>
          <p:cNvSpPr>
            <a:spLocks noGrp="1" noChangeArrowheads="1"/>
          </p:cNvSpPr>
          <p:nvPr>
            <p:ph type="subTitle" idx="1"/>
          </p:nvPr>
        </p:nvSpPr>
        <p:spPr>
          <a:xfrm>
            <a:off x="457200" y="3981450"/>
            <a:ext cx="7786688" cy="960438"/>
          </a:xfrm>
        </p:spPr>
        <p:txBody>
          <a:bodyPr/>
          <a:lstStyle/>
          <a:p>
            <a:pPr eaLnBrk="1" hangingPunct="1"/>
            <a:r>
              <a:rPr lang="nb-NO" smtClean="0"/>
              <a:t>Sveinung Svebestad, styreleder Nortura</a:t>
            </a:r>
          </a:p>
          <a:p>
            <a:pPr eaLnBrk="1" hangingPunct="1"/>
            <a:r>
              <a:rPr lang="nb-NO" smtClean="0"/>
              <a:t>Sola 19.januar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tel 6"/>
          <p:cNvSpPr>
            <a:spLocks noGrp="1"/>
          </p:cNvSpPr>
          <p:nvPr>
            <p:ph type="title"/>
          </p:nvPr>
        </p:nvSpPr>
        <p:spPr/>
        <p:txBody>
          <a:bodyPr/>
          <a:lstStyle/>
          <a:p>
            <a:r>
              <a:rPr lang="nb-NO" smtClean="0"/>
              <a:t>Vårt viktigste marked – hvor vi må lykkes </a:t>
            </a:r>
          </a:p>
        </p:txBody>
      </p:sp>
      <p:sp>
        <p:nvSpPr>
          <p:cNvPr id="60419" name="Plassholder for lysbildenummer 5"/>
          <p:cNvSpPr>
            <a:spLocks noGrp="1"/>
          </p:cNvSpPr>
          <p:nvPr>
            <p:ph type="sldNum" sz="quarter" idx="10"/>
          </p:nvPr>
        </p:nvSpPr>
        <p:spPr>
          <a:noFill/>
        </p:spPr>
        <p:txBody>
          <a:bodyPr/>
          <a:lstStyle>
            <a:lvl1pPr eaLnBrk="0" hangingPunct="0">
              <a:defRPr sz="1400" b="1">
                <a:solidFill>
                  <a:schemeClr val="tx1"/>
                </a:solidFill>
                <a:latin typeface="Arial" charset="0"/>
                <a:ea typeface="ヒラギノ角ゴ Pro W3" pitchFamily="-68" charset="-128"/>
              </a:defRPr>
            </a:lvl1pPr>
            <a:lvl2pPr marL="742950" indent="-285750" eaLnBrk="0" hangingPunct="0">
              <a:defRPr sz="1400" b="1">
                <a:solidFill>
                  <a:schemeClr val="tx1"/>
                </a:solidFill>
                <a:latin typeface="Arial" charset="0"/>
                <a:ea typeface="ヒラギノ角ゴ Pro W3" pitchFamily="-68" charset="-128"/>
              </a:defRPr>
            </a:lvl2pPr>
            <a:lvl3pPr marL="1143000" indent="-228600" eaLnBrk="0" hangingPunct="0">
              <a:defRPr sz="1400" b="1">
                <a:solidFill>
                  <a:schemeClr val="tx1"/>
                </a:solidFill>
                <a:latin typeface="Arial" charset="0"/>
                <a:ea typeface="ヒラギノ角ゴ Pro W3" pitchFamily="-68" charset="-128"/>
              </a:defRPr>
            </a:lvl3pPr>
            <a:lvl4pPr marL="1600200" indent="-228600" eaLnBrk="0" hangingPunct="0">
              <a:defRPr sz="1400" b="1">
                <a:solidFill>
                  <a:schemeClr val="tx1"/>
                </a:solidFill>
                <a:latin typeface="Arial" charset="0"/>
                <a:ea typeface="ヒラギノ角ゴ Pro W3" pitchFamily="-68" charset="-128"/>
              </a:defRPr>
            </a:lvl4pPr>
            <a:lvl5pPr marL="2057400" indent="-228600" eaLnBrk="0" hangingPunct="0">
              <a:defRPr sz="1400" b="1">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1400" b="1">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1400" b="1">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1400" b="1">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1400" b="1">
                <a:solidFill>
                  <a:schemeClr val="tx1"/>
                </a:solidFill>
                <a:latin typeface="Arial" charset="0"/>
                <a:ea typeface="ヒラギノ角ゴ Pro W3" pitchFamily="-68" charset="-128"/>
              </a:defRPr>
            </a:lvl9pPr>
          </a:lstStyle>
          <a:p>
            <a:fld id="{5B555BA6-411B-4BEC-A8E2-F163DF10A4C7}" type="slidenum">
              <a:rPr lang="nb-NO" sz="900" b="0" smtClean="0">
                <a:solidFill>
                  <a:srgbClr val="000000"/>
                </a:solidFill>
              </a:rPr>
              <a:pPr/>
              <a:t>10</a:t>
            </a:fld>
            <a:endParaRPr lang="nb-NO" sz="900" b="0" smtClean="0">
              <a:solidFill>
                <a:srgbClr val="000000"/>
              </a:solidFill>
              <a:latin typeface="Verdana" pitchFamily="34" charset="0"/>
            </a:endParaRPr>
          </a:p>
        </p:txBody>
      </p:sp>
      <p:sp>
        <p:nvSpPr>
          <p:cNvPr id="60420" name="Plassholder for dato 4"/>
          <p:cNvSpPr>
            <a:spLocks noGrp="1"/>
          </p:cNvSpPr>
          <p:nvPr>
            <p:ph type="dt" sz="quarter" idx="4294967295"/>
          </p:nvPr>
        </p:nvSpPr>
        <p:spPr bwMode="auto">
          <a:xfrm>
            <a:off x="0" y="6597650"/>
            <a:ext cx="14478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400" b="1">
                <a:solidFill>
                  <a:schemeClr val="tx1"/>
                </a:solidFill>
                <a:latin typeface="Arial" charset="0"/>
                <a:ea typeface="ヒラギノ角ゴ Pro W3" pitchFamily="-68" charset="-128"/>
              </a:defRPr>
            </a:lvl1pPr>
            <a:lvl2pPr marL="742950" indent="-285750" eaLnBrk="0" hangingPunct="0">
              <a:defRPr sz="1400" b="1">
                <a:solidFill>
                  <a:schemeClr val="tx1"/>
                </a:solidFill>
                <a:latin typeface="Arial" charset="0"/>
                <a:ea typeface="ヒラギノ角ゴ Pro W3" pitchFamily="-68" charset="-128"/>
              </a:defRPr>
            </a:lvl2pPr>
            <a:lvl3pPr marL="1143000" indent="-228600" eaLnBrk="0" hangingPunct="0">
              <a:defRPr sz="1400" b="1">
                <a:solidFill>
                  <a:schemeClr val="tx1"/>
                </a:solidFill>
                <a:latin typeface="Arial" charset="0"/>
                <a:ea typeface="ヒラギノ角ゴ Pro W3" pitchFamily="-68" charset="-128"/>
              </a:defRPr>
            </a:lvl3pPr>
            <a:lvl4pPr marL="1600200" indent="-228600" eaLnBrk="0" hangingPunct="0">
              <a:defRPr sz="1400" b="1">
                <a:solidFill>
                  <a:schemeClr val="tx1"/>
                </a:solidFill>
                <a:latin typeface="Arial" charset="0"/>
                <a:ea typeface="ヒラギノ角ゴ Pro W3" pitchFamily="-68" charset="-128"/>
              </a:defRPr>
            </a:lvl4pPr>
            <a:lvl5pPr marL="2057400" indent="-228600" eaLnBrk="0" hangingPunct="0">
              <a:defRPr sz="1400" b="1">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1400" b="1">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1400" b="1">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1400" b="1">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1400" b="1">
                <a:solidFill>
                  <a:schemeClr val="tx1"/>
                </a:solidFill>
                <a:latin typeface="Arial" charset="0"/>
                <a:ea typeface="ヒラギノ角ゴ Pro W3" pitchFamily="-68" charset="-128"/>
              </a:defRPr>
            </a:lvl9pPr>
          </a:lstStyle>
          <a:p>
            <a:pPr algn="ctr"/>
            <a:fld id="{4F2B5403-C024-4E11-9EC6-8E18181C9B50}" type="datetime1">
              <a:rPr lang="nb-NO" sz="900" b="0" smtClean="0">
                <a:solidFill>
                  <a:srgbClr val="000000"/>
                </a:solidFill>
                <a:cs typeface="Arial" charset="0"/>
              </a:rPr>
              <a:pPr algn="ctr"/>
              <a:t>18.01.2012</a:t>
            </a:fld>
            <a:endParaRPr lang="nb-NO" sz="900" b="0" smtClean="0">
              <a:solidFill>
                <a:srgbClr val="000000"/>
              </a:solidFill>
              <a:cs typeface="Arial" charset="0"/>
            </a:endParaRPr>
          </a:p>
        </p:txBody>
      </p:sp>
      <p:pic>
        <p:nvPicPr>
          <p:cNvPr id="604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72" y="1773242"/>
            <a:ext cx="74295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tel 1"/>
          <p:cNvSpPr>
            <a:spLocks noGrp="1"/>
          </p:cNvSpPr>
          <p:nvPr>
            <p:ph type="title"/>
          </p:nvPr>
        </p:nvSpPr>
        <p:spPr/>
        <p:txBody>
          <a:bodyPr/>
          <a:lstStyle/>
          <a:p>
            <a:r>
              <a:rPr lang="nb-NO" smtClean="0"/>
              <a:t>Ansvar og oppgaver endrer seg over tid</a:t>
            </a:r>
          </a:p>
        </p:txBody>
      </p:sp>
      <p:sp>
        <p:nvSpPr>
          <p:cNvPr id="196611" name="Plassholder for innhold 2"/>
          <p:cNvSpPr>
            <a:spLocks noGrp="1"/>
          </p:cNvSpPr>
          <p:nvPr>
            <p:ph idx="1"/>
          </p:nvPr>
        </p:nvSpPr>
        <p:spPr/>
        <p:txBody>
          <a:bodyPr/>
          <a:lstStyle/>
          <a:p>
            <a:pPr>
              <a:buFontTx/>
              <a:buChar char="•"/>
            </a:pPr>
            <a:r>
              <a:rPr lang="nb-NO" sz="2000" dirty="0" smtClean="0"/>
              <a:t>Hva var vi mest opptatt av for 10 år siden</a:t>
            </a:r>
          </a:p>
          <a:p>
            <a:pPr>
              <a:buFontTx/>
              <a:buChar char="•"/>
            </a:pPr>
            <a:endParaRPr lang="nb-NO" sz="2000" dirty="0"/>
          </a:p>
          <a:p>
            <a:pPr>
              <a:buFontTx/>
              <a:buChar char="•"/>
            </a:pPr>
            <a:r>
              <a:rPr lang="nb-NO" sz="2000" dirty="0" smtClean="0"/>
              <a:t>Hva var vi ikke så opptatt av for 10 år siden</a:t>
            </a:r>
          </a:p>
          <a:p>
            <a:pPr>
              <a:buFontTx/>
              <a:buChar char="•"/>
            </a:pPr>
            <a:endParaRPr lang="nb-NO" sz="2000" dirty="0" smtClean="0"/>
          </a:p>
          <a:p>
            <a:pPr>
              <a:buFontTx/>
              <a:buChar char="•"/>
            </a:pPr>
            <a:r>
              <a:rPr lang="nb-NO" sz="2000" dirty="0" smtClean="0"/>
              <a:t>Markedet får mer vekt for inntektsdannelsen for bonden</a:t>
            </a:r>
          </a:p>
        </p:txBody>
      </p:sp>
      <p:sp>
        <p:nvSpPr>
          <p:cNvPr id="196612"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F0D9AD45-FD88-41D7-AF97-DC3401566D45}" type="slidenum">
              <a:rPr lang="nb-NO" sz="900" smtClean="0">
                <a:solidFill>
                  <a:srgbClr val="000000"/>
                </a:solidFill>
              </a:rPr>
              <a:pPr/>
              <a:t>11</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tel 1"/>
          <p:cNvSpPr>
            <a:spLocks noGrp="1"/>
          </p:cNvSpPr>
          <p:nvPr>
            <p:ph type="title"/>
          </p:nvPr>
        </p:nvSpPr>
        <p:spPr>
          <a:xfrm>
            <a:off x="685800" y="476250"/>
            <a:ext cx="6765925" cy="936625"/>
          </a:xfrm>
        </p:spPr>
        <p:txBody>
          <a:bodyPr/>
          <a:lstStyle/>
          <a:p>
            <a:pPr algn="ctr" eaLnBrk="1" hangingPunct="1"/>
            <a:r>
              <a:rPr lang="nb-NO" smtClean="0"/>
              <a:t>2.  Om lag 70% av inntektene i norsk jordbruk  kjem frå markedet</a:t>
            </a:r>
          </a:p>
        </p:txBody>
      </p:sp>
      <p:sp>
        <p:nvSpPr>
          <p:cNvPr id="197635"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E50DB198-7FE8-4D44-9372-4ACF64D603B5}"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197636" name="Plassholder for lysbildenummer 4"/>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3D0514A3-1D80-4AB2-A117-44E51892DD26}" type="slidenum">
              <a:rPr lang="nb-NO" sz="900" smtClean="0">
                <a:solidFill>
                  <a:srgbClr val="000000"/>
                </a:solidFill>
              </a:rPr>
              <a:pPr/>
              <a:t>12</a:t>
            </a:fld>
            <a:endParaRPr lang="nb-NO" sz="900" smtClean="0">
              <a:solidFill>
                <a:srgbClr val="000000"/>
              </a:solidFill>
              <a:latin typeface="Verdana" pitchFamily="34" charset="0"/>
            </a:endParaRPr>
          </a:p>
        </p:txBody>
      </p:sp>
      <p:pic>
        <p:nvPicPr>
          <p:cNvPr id="19763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6038" y="1700213"/>
            <a:ext cx="6621462" cy="4249737"/>
          </a:xfrm>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7638" name="Rett linje 2"/>
          <p:cNvCxnSpPr>
            <a:cxnSpLocks noChangeShapeType="1"/>
          </p:cNvCxnSpPr>
          <p:nvPr/>
        </p:nvCxnSpPr>
        <p:spPr bwMode="auto">
          <a:xfrm flipV="1">
            <a:off x="3132138" y="3284538"/>
            <a:ext cx="3455987" cy="79216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tel 1"/>
          <p:cNvSpPr>
            <a:spLocks noGrp="1"/>
          </p:cNvSpPr>
          <p:nvPr>
            <p:ph type="title"/>
          </p:nvPr>
        </p:nvSpPr>
        <p:spPr>
          <a:xfrm>
            <a:off x="684213" y="0"/>
            <a:ext cx="7772400" cy="1143000"/>
          </a:xfrm>
        </p:spPr>
        <p:txBody>
          <a:bodyPr/>
          <a:lstStyle/>
          <a:p>
            <a:r>
              <a:rPr lang="nb-NO" smtClean="0"/>
              <a:t>Næringsstøtte</a:t>
            </a:r>
          </a:p>
        </p:txBody>
      </p:sp>
      <p:sp>
        <p:nvSpPr>
          <p:cNvPr id="198659" name="Plassholder for innhold 2"/>
          <p:cNvSpPr>
            <a:spLocks noGrp="1"/>
          </p:cNvSpPr>
          <p:nvPr>
            <p:ph idx="1"/>
          </p:nvPr>
        </p:nvSpPr>
        <p:spPr>
          <a:xfrm>
            <a:off x="5003800" y="4581525"/>
            <a:ext cx="3979863" cy="996950"/>
          </a:xfrm>
        </p:spPr>
        <p:txBody>
          <a:bodyPr/>
          <a:lstStyle/>
          <a:p>
            <a:pPr marL="0" indent="0">
              <a:buFontTx/>
              <a:buNone/>
            </a:pPr>
            <a:r>
              <a:rPr lang="nb-NO" sz="1600" smtClean="0"/>
              <a:t>Statlig, budsjettmessig næringsstøtte fordelt etter næring. Mrd. 2010-kroner</a:t>
            </a:r>
          </a:p>
          <a:p>
            <a:pPr marL="0" indent="0">
              <a:buFontTx/>
              <a:buNone/>
            </a:pPr>
            <a:r>
              <a:rPr lang="nb-NO" sz="1600" smtClean="0"/>
              <a:t>Kilde: Finansdepartementet</a:t>
            </a:r>
          </a:p>
        </p:txBody>
      </p:sp>
      <p:pic>
        <p:nvPicPr>
          <p:cNvPr id="198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459898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tel 1"/>
          <p:cNvSpPr>
            <a:spLocks noGrp="1"/>
          </p:cNvSpPr>
          <p:nvPr>
            <p:ph type="title"/>
          </p:nvPr>
        </p:nvSpPr>
        <p:spPr>
          <a:xfrm>
            <a:off x="684213" y="260350"/>
            <a:ext cx="7772400" cy="936625"/>
          </a:xfrm>
        </p:spPr>
        <p:txBody>
          <a:bodyPr/>
          <a:lstStyle/>
          <a:p>
            <a:pPr algn="ctr"/>
            <a:r>
              <a:rPr lang="nb-NO" smtClean="0"/>
              <a:t>4. Jordbruksavtalens andel av Statbudsjettet</a:t>
            </a:r>
            <a:br>
              <a:rPr lang="nb-NO" smtClean="0"/>
            </a:br>
            <a:r>
              <a:rPr lang="nb-NO" smtClean="0"/>
              <a:t>har gått kraftig tilbake sidan år  2000:</a:t>
            </a:r>
          </a:p>
        </p:txBody>
      </p:sp>
      <p:sp>
        <p:nvSpPr>
          <p:cNvPr id="199683" name="Plassholder for innhold 2"/>
          <p:cNvSpPr>
            <a:spLocks noGrp="1"/>
          </p:cNvSpPr>
          <p:nvPr>
            <p:ph idx="1"/>
          </p:nvPr>
        </p:nvSpPr>
        <p:spPr>
          <a:xfrm>
            <a:off x="684213" y="1484313"/>
            <a:ext cx="8061325" cy="4459287"/>
          </a:xfrm>
        </p:spPr>
        <p:txBody>
          <a:bodyPr/>
          <a:lstStyle/>
          <a:p>
            <a:r>
              <a:rPr lang="nb-NO" smtClean="0"/>
              <a:t>I 2000  utgjorde Jordbruksavtalen 10,9 Mia kr, som var      ein andel på 2,34 % av Statsbudsjett Fastland (466 Mia kr)</a:t>
            </a:r>
          </a:p>
          <a:p>
            <a:r>
              <a:rPr lang="nb-NO" smtClean="0"/>
              <a:t>I 2011 utgjorde Jordbruksavtalen 13,3 Mia kr, som var ein andel på 1,42% av Statsbudsjett Fastland (935 Mia kr)</a:t>
            </a:r>
          </a:p>
          <a:p>
            <a:r>
              <a:rPr lang="nb-NO" smtClean="0"/>
              <a:t>Berre sidan 2000 har Jordbruksavtalens andel av Statsbudsjettet gått ned med ca 40%!</a:t>
            </a:r>
          </a:p>
          <a:p>
            <a:r>
              <a:rPr lang="nb-NO" smtClean="0"/>
              <a:t>Realverdien av Jordbruksavtalen har gått ned med            4,5 Mia kr sidan 2000!</a:t>
            </a:r>
          </a:p>
          <a:p>
            <a:endParaRPr lang="nb-NO" smtClean="0"/>
          </a:p>
          <a:p>
            <a:r>
              <a:rPr lang="nb-NO" smtClean="0"/>
              <a:t>Kraftig vekst i målprisane har  til ein viss grad kompensert for dette, men nå er handlingsrommet snart brukt opp ….</a:t>
            </a:r>
          </a:p>
          <a:p>
            <a:endParaRPr lang="nb-NO" smtClean="0"/>
          </a:p>
        </p:txBody>
      </p:sp>
      <p:sp>
        <p:nvSpPr>
          <p:cNvPr id="199684"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13071026-8D3E-4ABA-95DB-0587E04E1B58}"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199685" name="Plassholder for lysbildenummer 4"/>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8D11AA91-DDFB-4A10-9D39-3720A2BBC8C5}" type="slidenum">
              <a:rPr lang="nb-NO" sz="900" smtClean="0">
                <a:solidFill>
                  <a:srgbClr val="000000"/>
                </a:solidFill>
              </a:rPr>
              <a:pPr/>
              <a:t>14</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tel 1"/>
          <p:cNvSpPr>
            <a:spLocks noGrp="1"/>
          </p:cNvSpPr>
          <p:nvPr>
            <p:ph type="title"/>
          </p:nvPr>
        </p:nvSpPr>
        <p:spPr/>
        <p:txBody>
          <a:bodyPr/>
          <a:lstStyle/>
          <a:p>
            <a:r>
              <a:rPr lang="nb-NO" smtClean="0"/>
              <a:t>Ansvar og oppgaver endrer seg over tid</a:t>
            </a:r>
          </a:p>
        </p:txBody>
      </p:sp>
      <p:sp>
        <p:nvSpPr>
          <p:cNvPr id="200707" name="Plassholder for innhold 2"/>
          <p:cNvSpPr>
            <a:spLocks noGrp="1"/>
          </p:cNvSpPr>
          <p:nvPr>
            <p:ph idx="1"/>
          </p:nvPr>
        </p:nvSpPr>
        <p:spPr/>
        <p:txBody>
          <a:bodyPr/>
          <a:lstStyle/>
          <a:p>
            <a:pPr>
              <a:buFontTx/>
              <a:buChar char="•"/>
            </a:pPr>
            <a:r>
              <a:rPr lang="nb-NO" sz="2000" dirty="0" smtClean="0"/>
              <a:t>Hva var vi mest opptatt av for 10 år </a:t>
            </a:r>
            <a:r>
              <a:rPr lang="nb-NO" sz="2000" dirty="0" smtClean="0"/>
              <a:t>siden</a:t>
            </a:r>
          </a:p>
          <a:p>
            <a:pPr>
              <a:buFontTx/>
              <a:buChar char="•"/>
            </a:pPr>
            <a:endParaRPr lang="nb-NO" sz="2000" dirty="0"/>
          </a:p>
          <a:p>
            <a:pPr>
              <a:buFontTx/>
              <a:buChar char="•"/>
            </a:pPr>
            <a:r>
              <a:rPr lang="nb-NO" sz="2000" dirty="0" smtClean="0"/>
              <a:t>Hva var vi ikke så opptatt av for 10 år siden</a:t>
            </a:r>
            <a:endParaRPr lang="nb-NO" sz="2000" dirty="0" smtClean="0"/>
          </a:p>
          <a:p>
            <a:pPr>
              <a:buFontTx/>
              <a:buChar char="•"/>
            </a:pPr>
            <a:endParaRPr lang="nb-NO" sz="2000" dirty="0" smtClean="0"/>
          </a:p>
          <a:p>
            <a:pPr>
              <a:buFontTx/>
              <a:buChar char="•"/>
            </a:pPr>
            <a:r>
              <a:rPr lang="nb-NO" sz="2000" dirty="0" smtClean="0"/>
              <a:t>Markedet får mer vekt for inntektsdannelsen for bonden</a:t>
            </a:r>
          </a:p>
          <a:p>
            <a:pPr>
              <a:buFontTx/>
              <a:buChar char="•"/>
            </a:pPr>
            <a:endParaRPr lang="nb-NO" sz="2000" dirty="0" smtClean="0"/>
          </a:p>
          <a:p>
            <a:pPr>
              <a:buFontTx/>
              <a:buChar char="•"/>
            </a:pPr>
            <a:r>
              <a:rPr lang="nb-NO" sz="2000" dirty="0" smtClean="0"/>
              <a:t>På nittitallet, starten på kjededannelsen, arbeidet utviklingen med </a:t>
            </a:r>
            <a:r>
              <a:rPr lang="nb-NO" sz="2000" dirty="0" err="1" smtClean="0"/>
              <a:t>samvirkene</a:t>
            </a:r>
            <a:r>
              <a:rPr lang="nb-NO" sz="2000" dirty="0" smtClean="0"/>
              <a:t>. </a:t>
            </a:r>
            <a:endParaRPr lang="nb-NO" sz="2000" dirty="0"/>
          </a:p>
          <a:p>
            <a:pPr>
              <a:buFontTx/>
              <a:buChar char="•"/>
            </a:pPr>
            <a:endParaRPr lang="nb-NO" sz="2000" dirty="0" smtClean="0"/>
          </a:p>
          <a:p>
            <a:pPr>
              <a:buFontTx/>
              <a:buChar char="•"/>
            </a:pPr>
            <a:r>
              <a:rPr lang="nb-NO" sz="2000" dirty="0" smtClean="0"/>
              <a:t>I dag utfordrer makta oss</a:t>
            </a:r>
            <a:endParaRPr lang="nb-NO" sz="2000" dirty="0" smtClean="0"/>
          </a:p>
        </p:txBody>
      </p:sp>
      <p:sp>
        <p:nvSpPr>
          <p:cNvPr id="200708"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6BBBE2D2-D5CA-48E7-9B25-BBCFDB4339B8}" type="slidenum">
              <a:rPr lang="nb-NO" sz="900" smtClean="0">
                <a:solidFill>
                  <a:srgbClr val="000000"/>
                </a:solidFill>
              </a:rPr>
              <a:pPr/>
              <a:t>15</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3A00C967-43BD-4BDB-AE54-02B9FCF28CCB}" type="slidenum">
              <a:rPr lang="nb-NO" sz="900" smtClean="0">
                <a:solidFill>
                  <a:srgbClr val="000000"/>
                </a:solidFill>
              </a:rPr>
              <a:pPr/>
              <a:t>16</a:t>
            </a:fld>
            <a:endParaRPr lang="nb-NO" sz="900" smtClean="0">
              <a:solidFill>
                <a:srgbClr val="000000"/>
              </a:solidFill>
              <a:latin typeface="Verdana" pitchFamily="34" charset="0"/>
            </a:endParaRPr>
          </a:p>
        </p:txBody>
      </p:sp>
      <p:sp>
        <p:nvSpPr>
          <p:cNvPr id="201731" name="Rectangle 2"/>
          <p:cNvSpPr>
            <a:spLocks noGrp="1" noChangeArrowheads="1"/>
          </p:cNvSpPr>
          <p:nvPr>
            <p:ph type="title"/>
          </p:nvPr>
        </p:nvSpPr>
        <p:spPr>
          <a:xfrm>
            <a:off x="517525" y="2708275"/>
            <a:ext cx="8240713" cy="936625"/>
          </a:xfrm>
        </p:spPr>
        <p:txBody>
          <a:bodyPr/>
          <a:lstStyle/>
          <a:p>
            <a:pPr eaLnBrk="1" hangingPunct="1"/>
            <a:r>
              <a:rPr lang="nb-NO" sz="4800" smtClean="0"/>
              <a:t>Sterke krefter utfordrer oss</a:t>
            </a:r>
          </a:p>
        </p:txBody>
      </p:sp>
      <p:pic>
        <p:nvPicPr>
          <p:cNvPr id="137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0"/>
            <a:ext cx="41211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4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88913"/>
            <a:ext cx="38258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42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528763"/>
            <a:ext cx="36734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100315_aftenposten_coop_tru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13" y="-557213"/>
            <a:ext cx="4549775" cy="741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1374211"/>
                                        </p:tgtEl>
                                        <p:attrNameLst>
                                          <p:attrName>style.visibility</p:attrName>
                                        </p:attrNameLst>
                                      </p:cBhvr>
                                      <p:to>
                                        <p:strVal val="visible"/>
                                      </p:to>
                                    </p:set>
                                    <p:anim calcmode="lin" valueType="num">
                                      <p:cBhvr additive="base">
                                        <p:cTn id="7" dur="1000" fill="hold"/>
                                        <p:tgtEl>
                                          <p:spTgt spid="1374211"/>
                                        </p:tgtEl>
                                        <p:attrNameLst>
                                          <p:attrName>ppt_x</p:attrName>
                                        </p:attrNameLst>
                                      </p:cBhvr>
                                      <p:tavLst>
                                        <p:tav tm="0">
                                          <p:val>
                                            <p:strVal val="1+#ppt_w/2"/>
                                          </p:val>
                                        </p:tav>
                                        <p:tav tm="100000">
                                          <p:val>
                                            <p:strVal val="#ppt_x"/>
                                          </p:val>
                                        </p:tav>
                                      </p:tavLst>
                                    </p:anim>
                                    <p:anim calcmode="lin" valueType="num">
                                      <p:cBhvr additive="base">
                                        <p:cTn id="8" dur="1000" fill="hold"/>
                                        <p:tgtEl>
                                          <p:spTgt spid="13742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1374212"/>
                                        </p:tgtEl>
                                        <p:attrNameLst>
                                          <p:attrName>style.visibility</p:attrName>
                                        </p:attrNameLst>
                                      </p:cBhvr>
                                      <p:to>
                                        <p:strVal val="visible"/>
                                      </p:to>
                                    </p:set>
                                    <p:anim calcmode="lin" valueType="num">
                                      <p:cBhvr additive="base">
                                        <p:cTn id="12" dur="1000" fill="hold"/>
                                        <p:tgtEl>
                                          <p:spTgt spid="1374212"/>
                                        </p:tgtEl>
                                        <p:attrNameLst>
                                          <p:attrName>ppt_x</p:attrName>
                                        </p:attrNameLst>
                                      </p:cBhvr>
                                      <p:tavLst>
                                        <p:tav tm="0">
                                          <p:val>
                                            <p:strVal val="0-#ppt_w/2"/>
                                          </p:val>
                                        </p:tav>
                                        <p:tav tm="100000">
                                          <p:val>
                                            <p:strVal val="#ppt_x"/>
                                          </p:val>
                                        </p:tav>
                                      </p:tavLst>
                                    </p:anim>
                                    <p:anim calcmode="lin" valueType="num">
                                      <p:cBhvr additive="base">
                                        <p:cTn id="13" dur="1000" fill="hold"/>
                                        <p:tgtEl>
                                          <p:spTgt spid="137421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1374213"/>
                                        </p:tgtEl>
                                        <p:attrNameLst>
                                          <p:attrName>style.visibility</p:attrName>
                                        </p:attrNameLst>
                                      </p:cBhvr>
                                      <p:to>
                                        <p:strVal val="visible"/>
                                      </p:to>
                                    </p:set>
                                    <p:anim calcmode="lin" valueType="num">
                                      <p:cBhvr additive="base">
                                        <p:cTn id="17" dur="1000" fill="hold"/>
                                        <p:tgtEl>
                                          <p:spTgt spid="1374213"/>
                                        </p:tgtEl>
                                        <p:attrNameLst>
                                          <p:attrName>ppt_x</p:attrName>
                                        </p:attrNameLst>
                                      </p:cBhvr>
                                      <p:tavLst>
                                        <p:tav tm="0">
                                          <p:val>
                                            <p:strVal val="#ppt_x"/>
                                          </p:val>
                                        </p:tav>
                                        <p:tav tm="100000">
                                          <p:val>
                                            <p:strVal val="#ppt_x"/>
                                          </p:val>
                                        </p:tav>
                                      </p:tavLst>
                                    </p:anim>
                                    <p:anim calcmode="lin" valueType="num">
                                      <p:cBhvr additive="base">
                                        <p:cTn id="18" dur="1000" fill="hold"/>
                                        <p:tgtEl>
                                          <p:spTgt spid="137421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9" fill="hold" nodeType="afterEffect">
                                  <p:stCondLst>
                                    <p:cond delay="1000"/>
                                  </p:stCondLst>
                                  <p:childTnLst>
                                    <p:set>
                                      <p:cBhvr>
                                        <p:cTn id="21" dur="1" fill="hold">
                                          <p:stCondLst>
                                            <p:cond delay="0"/>
                                          </p:stCondLst>
                                        </p:cTn>
                                        <p:tgtEl>
                                          <p:spTgt spid="10248"/>
                                        </p:tgtEl>
                                        <p:attrNameLst>
                                          <p:attrName>style.visibility</p:attrName>
                                        </p:attrNameLst>
                                      </p:cBhvr>
                                      <p:to>
                                        <p:strVal val="visible"/>
                                      </p:to>
                                    </p:set>
                                    <p:anim calcmode="lin" valueType="num">
                                      <p:cBhvr additive="base">
                                        <p:cTn id="22" dur="1000" fill="hold"/>
                                        <p:tgtEl>
                                          <p:spTgt spid="10248"/>
                                        </p:tgtEl>
                                        <p:attrNameLst>
                                          <p:attrName>ppt_x</p:attrName>
                                        </p:attrNameLst>
                                      </p:cBhvr>
                                      <p:tavLst>
                                        <p:tav tm="0">
                                          <p:val>
                                            <p:strVal val="0-#ppt_w/2"/>
                                          </p:val>
                                        </p:tav>
                                        <p:tav tm="100000">
                                          <p:val>
                                            <p:strVal val="#ppt_x"/>
                                          </p:val>
                                        </p:tav>
                                      </p:tavLst>
                                    </p:anim>
                                    <p:anim calcmode="lin" valueType="num">
                                      <p:cBhvr additive="base">
                                        <p:cTn id="23" dur="1000" fill="hold"/>
                                        <p:tgtEl>
                                          <p:spTgt spid="102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Plassholder for lysbilde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eaLnBrk="1" hangingPunct="1"/>
            <a:fld id="{A1B39B17-7B44-43B1-A5E3-45EE814E012F}" type="slidenum">
              <a:rPr lang="nb-NO" sz="900" smtClean="0">
                <a:solidFill>
                  <a:srgbClr val="000000"/>
                </a:solidFill>
              </a:rPr>
              <a:pPr eaLnBrk="1" hangingPunct="1"/>
              <a:t>17</a:t>
            </a:fld>
            <a:endParaRPr lang="nb-NO" sz="900" smtClean="0">
              <a:solidFill>
                <a:srgbClr val="000000"/>
              </a:solidFill>
              <a:latin typeface="Verdana" pitchFamily="34" charset="0"/>
            </a:endParaRPr>
          </a:p>
        </p:txBody>
      </p:sp>
      <p:sp>
        <p:nvSpPr>
          <p:cNvPr id="202755" name="Plassholder for lysbildenummer 3"/>
          <p:cNvSpPr txBox="1">
            <a:spLocks/>
          </p:cNvSpPr>
          <p:nvPr/>
        </p:nvSpPr>
        <p:spPr bwMode="auto">
          <a:xfrm>
            <a:off x="4648200" y="6477000"/>
            <a:ext cx="1447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r" eaLnBrk="1" hangingPunct="1"/>
            <a:fld id="{3553A67A-5902-4853-8660-A6F1AFF02E2D}" type="slidenum">
              <a:rPr lang="nb-NO" sz="900">
                <a:solidFill>
                  <a:srgbClr val="000000"/>
                </a:solidFill>
              </a:rPr>
              <a:pPr algn="r" eaLnBrk="1" hangingPunct="1"/>
              <a:t>17</a:t>
            </a:fld>
            <a:endParaRPr lang="nb-NO" sz="900">
              <a:solidFill>
                <a:srgbClr val="000000"/>
              </a:solidFill>
              <a:latin typeface="Verdana" pitchFamily="34" charset="0"/>
            </a:endParaRPr>
          </a:p>
        </p:txBody>
      </p:sp>
      <p:sp>
        <p:nvSpPr>
          <p:cNvPr id="202756" name="Rectangle 4"/>
          <p:cNvSpPr>
            <a:spLocks noChangeArrowheads="1"/>
          </p:cNvSpPr>
          <p:nvPr/>
        </p:nvSpPr>
        <p:spPr bwMode="auto">
          <a:xfrm>
            <a:off x="684213" y="115888"/>
            <a:ext cx="79914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nb-NO" sz="2800" b="1">
                <a:solidFill>
                  <a:srgbClr val="196024"/>
                </a:solidFill>
              </a:rPr>
              <a:t>EMV totalt - verdiandeler pr. varegruppe</a:t>
            </a:r>
          </a:p>
        </p:txBody>
      </p:sp>
      <p:pic>
        <p:nvPicPr>
          <p:cNvPr id="2027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908050"/>
            <a:ext cx="874077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Plassholder for lysbildenummer 4"/>
          <p:cNvSpPr>
            <a:spLocks noGrp="1"/>
          </p:cNvSpPr>
          <p:nvPr>
            <p:ph type="sldNum" sz="quarter" idx="12"/>
          </p:nvPr>
        </p:nvSpPr>
        <p:spPr bwMode="auto">
          <a:xfrm>
            <a:off x="4648200" y="6477000"/>
            <a:ext cx="1447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l"/>
            <a:fld id="{68B11D0D-E16F-445C-844D-D2376FB9ACF3}" type="slidenum">
              <a:rPr lang="nb-NO" sz="900" smtClean="0">
                <a:solidFill>
                  <a:srgbClr val="000000"/>
                </a:solidFill>
                <a:cs typeface="Arial" charset="0"/>
              </a:rPr>
              <a:pPr algn="l"/>
              <a:t>18</a:t>
            </a:fld>
            <a:endParaRPr lang="nb-NO" sz="900" smtClean="0">
              <a:solidFill>
                <a:srgbClr val="000000"/>
              </a:solidFill>
              <a:latin typeface="Verdana" pitchFamily="34" charset="0"/>
              <a:cs typeface="Arial" charset="0"/>
            </a:endParaRPr>
          </a:p>
        </p:txBody>
      </p:sp>
      <p:cxnSp>
        <p:nvCxnSpPr>
          <p:cNvPr id="3" name="Rett linje 2"/>
          <p:cNvCxnSpPr/>
          <p:nvPr/>
        </p:nvCxnSpPr>
        <p:spPr>
          <a:xfrm>
            <a:off x="252413" y="981075"/>
            <a:ext cx="8707437"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03780" name="Tittel 1"/>
          <p:cNvSpPr>
            <a:spLocks noGrp="1"/>
          </p:cNvSpPr>
          <p:nvPr>
            <p:ph type="title"/>
          </p:nvPr>
        </p:nvSpPr>
        <p:spPr/>
        <p:txBody>
          <a:bodyPr/>
          <a:lstStyle/>
          <a:p>
            <a:pPr eaLnBrk="1" hangingPunct="1"/>
            <a:r>
              <a:rPr lang="nb-NO" smtClean="0"/>
              <a:t>5. DAGLIGVARE: STRUKTUR &amp; KJENNETEGN </a:t>
            </a:r>
            <a:br>
              <a:rPr lang="nb-NO" smtClean="0"/>
            </a:br>
            <a:r>
              <a:rPr lang="nb-NO" sz="1400" smtClean="0"/>
              <a:t>BLOKKDANNELSE &amp; PARTNERSKAP I DAGLIGVARE</a:t>
            </a:r>
            <a:endParaRPr lang="nb-NO" smtClean="0"/>
          </a:p>
        </p:txBody>
      </p:sp>
      <p:graphicFrame>
        <p:nvGraphicFramePr>
          <p:cNvPr id="18" name="Tabell 17"/>
          <p:cNvGraphicFramePr>
            <a:graphicFrameLocks noGrp="1"/>
          </p:cNvGraphicFramePr>
          <p:nvPr/>
        </p:nvGraphicFramePr>
        <p:xfrm>
          <a:off x="171450" y="1341438"/>
          <a:ext cx="7970838" cy="2592387"/>
        </p:xfrm>
        <a:graphic>
          <a:graphicData uri="http://schemas.openxmlformats.org/drawingml/2006/table">
            <a:tbl>
              <a:tblPr firstRow="1" bandRow="1"/>
              <a:tblGrid>
                <a:gridCol w="3251251"/>
                <a:gridCol w="1196515"/>
                <a:gridCol w="1196515"/>
                <a:gridCol w="1130042"/>
                <a:gridCol w="1196515"/>
              </a:tblGrid>
              <a:tr h="775730">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464755">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r>
                        <a:rPr lang="nb-NO" sz="1800" dirty="0" smtClean="0"/>
                        <a:t>Merkevare fokus</a:t>
                      </a:r>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415762">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r>
                        <a:rPr lang="nb-NO" sz="1800" dirty="0" smtClean="0"/>
                        <a:t>EMV</a:t>
                      </a:r>
                      <a:r>
                        <a:rPr lang="nb-NO" sz="1800" baseline="0" dirty="0" smtClean="0"/>
                        <a:t> fokus</a:t>
                      </a:r>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461449">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r>
                        <a:rPr lang="nb-NO" sz="1800" dirty="0" smtClean="0"/>
                        <a:t>Strategisk partnerskap</a:t>
                      </a:r>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kern="1200" dirty="0">
                        <a:solidFill>
                          <a:schemeClr val="tx1"/>
                        </a:solidFill>
                        <a:latin typeface="+mn-lt"/>
                        <a:ea typeface="+mn-ea"/>
                        <a:cs typeface="+mn-cs"/>
                      </a:endParaRPr>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474691">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r>
                        <a:rPr lang="nb-NO" sz="1800" dirty="0" smtClean="0"/>
                        <a:t>Vertikal integrasjon</a:t>
                      </a:r>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ヒラギノ角ゴ Pro W3"/>
                        </a:defRPr>
                      </a:lvl1pPr>
                      <a:lvl2pPr marL="457200" algn="l" defTabSz="914400" rtl="0" eaLnBrk="1" latinLnBrk="0" hangingPunct="1">
                        <a:defRPr sz="1800" kern="1200">
                          <a:solidFill>
                            <a:schemeClr val="tx1"/>
                          </a:solidFill>
                          <a:latin typeface="Arial"/>
                          <a:ea typeface="ヒラギノ角ゴ Pro W3"/>
                        </a:defRPr>
                      </a:lvl2pPr>
                      <a:lvl3pPr marL="914400" algn="l" defTabSz="914400" rtl="0" eaLnBrk="1" latinLnBrk="0" hangingPunct="1">
                        <a:defRPr sz="1800" kern="1200">
                          <a:solidFill>
                            <a:schemeClr val="tx1"/>
                          </a:solidFill>
                          <a:latin typeface="Arial"/>
                          <a:ea typeface="ヒラギノ角ゴ Pro W3"/>
                        </a:defRPr>
                      </a:lvl3pPr>
                      <a:lvl4pPr marL="1371600" algn="l" defTabSz="914400" rtl="0" eaLnBrk="1" latinLnBrk="0" hangingPunct="1">
                        <a:defRPr sz="1800" kern="1200">
                          <a:solidFill>
                            <a:schemeClr val="tx1"/>
                          </a:solidFill>
                          <a:latin typeface="Arial"/>
                          <a:ea typeface="ヒラギノ角ゴ Pro W3"/>
                        </a:defRPr>
                      </a:lvl4pPr>
                      <a:lvl5pPr marL="1828800" algn="l" defTabSz="914400" rtl="0" eaLnBrk="1" latinLnBrk="0" hangingPunct="1">
                        <a:defRPr sz="1800" kern="1200">
                          <a:solidFill>
                            <a:schemeClr val="tx1"/>
                          </a:solidFill>
                          <a:latin typeface="Arial"/>
                          <a:ea typeface="ヒラギノ角ゴ Pro W3"/>
                        </a:defRPr>
                      </a:lvl5pPr>
                      <a:lvl6pPr marL="2286000" algn="l" defTabSz="914400" rtl="0" eaLnBrk="1" latinLnBrk="0" hangingPunct="1">
                        <a:defRPr sz="1800" kern="1200">
                          <a:solidFill>
                            <a:schemeClr val="tx1"/>
                          </a:solidFill>
                          <a:latin typeface="Arial"/>
                          <a:ea typeface="ヒラギノ角ゴ Pro W3"/>
                        </a:defRPr>
                      </a:lvl6pPr>
                      <a:lvl7pPr marL="2743200" algn="l" defTabSz="914400" rtl="0" eaLnBrk="1" latinLnBrk="0" hangingPunct="1">
                        <a:defRPr sz="1800" kern="1200">
                          <a:solidFill>
                            <a:schemeClr val="tx1"/>
                          </a:solidFill>
                          <a:latin typeface="Arial"/>
                          <a:ea typeface="ヒラギノ角ゴ Pro W3"/>
                        </a:defRPr>
                      </a:lvl7pPr>
                      <a:lvl8pPr marL="3200400" algn="l" defTabSz="914400" rtl="0" eaLnBrk="1" latinLnBrk="0" hangingPunct="1">
                        <a:defRPr sz="1800" kern="1200">
                          <a:solidFill>
                            <a:schemeClr val="tx1"/>
                          </a:solidFill>
                          <a:latin typeface="Arial"/>
                          <a:ea typeface="ヒラギノ角ゴ Pro W3"/>
                        </a:defRPr>
                      </a:lvl8pPr>
                      <a:lvl9pPr marL="3657600" algn="l" defTabSz="914400" rtl="0" eaLnBrk="1" latinLnBrk="0" hangingPunct="1">
                        <a:defRPr sz="1800" kern="1200">
                          <a:solidFill>
                            <a:schemeClr val="tx1"/>
                          </a:solidFill>
                          <a:latin typeface="Arial"/>
                          <a:ea typeface="ヒラギノ角ゴ Pro W3"/>
                        </a:defRPr>
                      </a:lvl9pPr>
                    </a:lstStyle>
                    <a:p>
                      <a:endParaRPr lang="nb-NO" sz="1800" dirty="0"/>
                    </a:p>
                  </a:txBody>
                  <a:tcPr marL="84411" marR="84411" marT="45721" marB="45721">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pic>
        <p:nvPicPr>
          <p:cNvPr id="203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1476375"/>
            <a:ext cx="1079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455738"/>
            <a:ext cx="900113"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21" name="Picture 5" descr="http://handelsbladetfk.no/cache/image/336/65/ica-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1520825"/>
            <a:ext cx="7080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1474788"/>
            <a:ext cx="863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823" name="Rektangel 22"/>
          <p:cNvSpPr>
            <a:spLocks noChangeArrowheads="1"/>
          </p:cNvSpPr>
          <p:nvPr/>
        </p:nvSpPr>
        <p:spPr bwMode="auto">
          <a:xfrm>
            <a:off x="3821113" y="2195513"/>
            <a:ext cx="46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24" name="Rektangel 23"/>
          <p:cNvSpPr>
            <a:spLocks noChangeArrowheads="1"/>
          </p:cNvSpPr>
          <p:nvPr/>
        </p:nvSpPr>
        <p:spPr bwMode="auto">
          <a:xfrm>
            <a:off x="5018088" y="2636838"/>
            <a:ext cx="46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25" name="Rektangel 24"/>
          <p:cNvSpPr>
            <a:spLocks noChangeArrowheads="1"/>
          </p:cNvSpPr>
          <p:nvPr/>
        </p:nvSpPr>
        <p:spPr bwMode="auto">
          <a:xfrm>
            <a:off x="6146800" y="2636838"/>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26" name="Rektangel 25"/>
          <p:cNvSpPr>
            <a:spLocks noChangeArrowheads="1"/>
          </p:cNvSpPr>
          <p:nvPr/>
        </p:nvSpPr>
        <p:spPr bwMode="auto">
          <a:xfrm>
            <a:off x="7410450" y="2636838"/>
            <a:ext cx="46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27" name="Rektangel 26"/>
          <p:cNvSpPr>
            <a:spLocks noChangeArrowheads="1"/>
          </p:cNvSpPr>
          <p:nvPr/>
        </p:nvSpPr>
        <p:spPr bwMode="auto">
          <a:xfrm>
            <a:off x="7410450" y="2174875"/>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28" name="Rektangel 27"/>
          <p:cNvSpPr>
            <a:spLocks noChangeArrowheads="1"/>
          </p:cNvSpPr>
          <p:nvPr/>
        </p:nvSpPr>
        <p:spPr bwMode="auto">
          <a:xfrm>
            <a:off x="3821113" y="3068638"/>
            <a:ext cx="46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29" name="Rektangel 28"/>
          <p:cNvSpPr>
            <a:spLocks noChangeArrowheads="1"/>
          </p:cNvSpPr>
          <p:nvPr/>
        </p:nvSpPr>
        <p:spPr bwMode="auto">
          <a:xfrm>
            <a:off x="5018088" y="3068638"/>
            <a:ext cx="46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30" name="Rektangel 29"/>
          <p:cNvSpPr>
            <a:spLocks noChangeArrowheads="1"/>
          </p:cNvSpPr>
          <p:nvPr/>
        </p:nvSpPr>
        <p:spPr bwMode="auto">
          <a:xfrm>
            <a:off x="7410450" y="3543300"/>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b-NO">
                <a:solidFill>
                  <a:srgbClr val="000000"/>
                </a:solidFill>
                <a:latin typeface="Aharoni" pitchFamily="2" charset="-79"/>
                <a:cs typeface="Aharoni" pitchFamily="2" charset="-79"/>
              </a:rPr>
              <a:t>√</a:t>
            </a:r>
          </a:p>
        </p:txBody>
      </p:sp>
      <p:sp>
        <p:nvSpPr>
          <p:cNvPr id="203831" name="AutoShape 2" descr="data:image/jpg;base64,/9j/4AAQSkZJRgABAQAAAQABAAD/2wCEAAkGBhQSEBUUExQWFRUVFBUVFxgUFRoYHhgcFxcVFRUaFR4XHiceGB4jHhcUHy8hIycpLCwtGh8xNTAqNSYrLCkBCQoKDgwOGg8PGjUkHyQpNTUsLzUsLDIwLi4xNSw1MDUrNS80NC8tMCw0NTUpLDY1LC4pNCwwLCo1Li0sKSkpLP/AABEIAFQAoAMBIgACEQEDEQH/xAAcAAACAgMBAQAAAAAAAAAAAAAABwUGAQQIAwL/xABFEAACAAQDBAcDCgMGBwEAAAABAgADBBEFEiEGBzFBE1FhcYGRoSIysRQjM0JScoKSssFTYqIkQ0Rjk+IXNHODo9HSFf/EABoBAAIDAQEAAAAAAAAAAAAAAAAEAQMFBgL/xAA2EQABAwIDAwoFAwUAAAAAAAABAAIDBBEFITESQXEGExQiUaGxwdHhFTJhgZEkQoIjM5Lw8f/aAAwDAQACEQMRAD8AeMEEBgQiC8U/bPeFLo7y0AmT7e7f2U6i9uf8o9IU+L7V1VSSZs5iD9UHKo/CNPOFJapkZtqV0GH4BUVjRIeq07zqeA/4ug/laXtnW/3hHreOaZVBNYZlluw6wjH1Aj3o8aqJB+bmzJZHIMQPEHSKBXdrVqO5K3H9OYE8Pcro+MXir7u8Yn1NH0k8hm6RlUgAXAC8baXveKPvG2tqRWPJSY8qXLygBCVLXAOYkanjDT6hrWB/asOmwiWeqdSggFup3ZdicF4Lwv8AdTjdRPSas5mmIhTIzam5zZlvz0Cnsv2xXdvNp6iTXzZcmomqgy+yG0BKgsB1DWIdUtEYktqrIsFlkq30gcLtF7523eqccEUbdZjE+okTTOczMswBS3H3bsL8+UXkRdG8PaHBZtXTOpZnQuNyOxEEEQm2lQZdDOdXZGRLqyGxBuMvryiXHZBKphjMsjYxvIH5U1eMwgKfbWuzrapmE5hYE3BN9ARzEP5OGsUwziW9hotLEsKkw8t23A7V9PpZZggghhZKIIIIEIiubc7T/IqUstukc5JYPXa5Y9gGvlFjMJbe1iRmVwl39mSgFu1vaY/pHhC9TJzcZI1WxgtEKurax3yjM8B7qmvMaY5JJZmNyTqSSfUkw3tit28uSizalQ84gEK2qy+y3At2nwin7rMHE6tzsLrJXP8AiJsn7nwhv4tiiU0l50y+RACbC51IGg56mE6SEEc49dFyhxGVsgoqfK+ttc9AtxUA0GndEZjezNPVLadLDHkw0YdzDX9or/8Axbov83/T/wB0YO9qi/zf9P8A3Q4ZoiLEhc3HhuIRu22RuB7QCrDgWEijpVkrdwgY8AC1yW7r62in4lt7hc8/PSGdhp7clSR2XveLnWYoFpGni4AkmaL6H3MwB6jwjnNjc3iipl5oNa1bGB0ArnyyzkhwOoNjc3uujsEeS0iW1OqrKYZlCrlGvYOBhBbSVvTVk+ZxDTXt3XIX0Ah2U/8AZMKHIyqa/wCLJf8AUYQUVVruq1qe5NQjnZ5Qbi9gfufZPHddRZMNlnnMZ38zlHooiaxvaKRSJmnuFvwHFm+6BqfhGga5cPw1Gf8AupKLl+09hoO9oSdfXzq2ozMS8yYwCgdpsqqOQi6SbmGNYNbLMpMNOKVMtRIbR7Rz7eHAapmTd8tOD7MmaR1kqPS8Ru2e8GRV4eySiyu0xAUcWOUXYm4uCNAPGPWh3Njovnp7CYRwRQVXs11b0hfY5hDUtQ8l7EobXHAgi4I7wRC8sk7W9fQrYoKPCppx0YnaYb787cdfstvYyi6Wvp05dKrHuT2z8I6EvCY3R0WeuL8pcpj4sQo+JiwbzNuGlE0shrOR864Oqg8EXqJHExZTOEURee1KY3BJX4gymi3Nz+l9T4Kx47vBpKVijPnccUljMR948B3XvECu+aRfWRNA67qfS8UXZDY6ZXzDY5JS++9r8fqr1sfT42Pbfd5T0lJ00p3zKyqQ5Bz5jbSwFjz8DEc9O9pe3IKfhuFQStpZSXSHjkTw070wcA2sp6wEyXuRxRhZh3jmO0aRMiOetjatpdfTlDqZqKbcwxCsD2WMdCiGqaYytudVh41hraCYNYbtIuL6hEITeMpGJ1F/tKf6Fh9GFRvfwAiYlUo9lgJb9jC+UnvGnh2x4rWkx3G5NcmZ2xVmy79zSBxyPkvbcs4vUjnaSfAdID6kecXTbHAJlZTGTLdUzOpJYE6LrYW7bQmNkdozRVImgZlIyuo5qbXt2iwI7odWH7ZUk5Ayz5Y01DsEYd4a0V0r2Oi5tyax2mqIK7pcTbg2INr2IAGf4ulXtLu4mUdOZzzkYAqtlBuSxtz8YrOF0fSz5csfXmIn5mAhg71tppM6VKkyZqzLOXfIbgWFlBI05nyiu7tKLpMSldUsNMP4QQPUiFJI2c8GM0XRUVXUfD3VFT81iRlbTRMreTU9FhkwDTNkljuJF/QGE1gdF01TJl/bmop7iwv6Xhj75q60uRK+0zzD+EBR+oxVt2FF0mJSzylq7+QsPUiLajrzhvBIYP8ApsKfNvO0fxkPBMXefWdHhswfxGSX5nMfRTCe2eoumq5Mvk01Ae7ML+l4YW+eu9inldbPMPgAq/qaK3utos+IoeUtHf0yj1aCo69QG8EYR+lwl8287R8h4Kwb5cSN5EgcPamt2/VXy9uIzdFhYmVbzTr0KXH3nJUHwAaNjfLTEVEl/qtKKjvViT6MI1N1ePy6eomJNYIJqqAzGwDKTYE8rhjA4/qut2qImOGB2h1LTpxz7rpzmEPvIqQ+JTrfVyp4qoBhrbSbb09LJLB0eYQciKwYk8r24DrMIepqGmOzsbszFmPWSbkxZXSAgMCU5L0cjZHVDhYWsPr2+CZ26CQEp6meeGYL4S1Lm35hC0r6xp015jas7Mx7ybw5tgcMthKrwM1ZrfnzKPS0JSdJKsVYWKkqR1EGxELzgtiYFrYVI2Wuqn77gfYXHkr5s7vJlUdIklKdmcXLEuAGY8ToCeoeEVzaTayfXOOk0UH2JaDQX072PafSLvsVszh1XTIxS81RaYpmuDmHO2bgeOkWaauHYcubLJlEcLAFz2Dixi4RSPYNpwDVmurqOmqnGKBzpbnXt+mZ7hoqnu42CmLMWqqFKZdZaNxJI95hyA5A6/u0hFS2N2oevnT5gBSTLCIiniSSzMzdtgunK8W0Q7TtY1nU0XNYvNUS1J6Rk4AZDdvt35/VEeFbRpNltLmKGRhZgeBEe8EXrLBINwlJj+6KarFqVg68QjnKw7AT7LeNoq07YqtQ2NNN8FzDzW4h5YltFTU/006Wh6iwzeCjU+UQFVvKlf3FNWVHbLpnVfOYF+ELHDRJm0EeC6WDlRVRN2XgO4693ollR7AV0w2FO69syyAfmPwhm7CbCfIc0yY4ea65Tl91RcEgX1JJA104REVW3+KN9DhEwDrmkn0AEQ9VtVtC3u0eT7snN+pzDUOFbBvcX+pHklK/lFUVbDGRZp1sDn+VL7ytkaqqqJbyUDoJYW2ZVIOZifeI43EG7XZaopKiY0+SVDy8qtnQge0CQQrE62HlFOq9qNoF95ahfu0q/shiFn7xMVQ2epnIf55ar+pBDDcGJk5wOF+PsqDj03ROiFo2bW0N/HyTK3k7I1VVUo8lM6CUF99VsQzE3zEcbjhH1u02XqKSfMafJKh5YVWzoQLNcg5WJ108oXNPvdxNdflAcfzypZ/SAYnKDfxVLbpZEmYP5C0s/uIh2CyB/ODM8fVHx6U0nRCBs2texv4+Sa21mzSV1OZTHKwOZGtfKw016weBEJ6u2BrZTlegd+ppYzg91uHjaLthe/GimWE5Jsg9ZXpF801/pi34XtZSVH0NRKcnkHAPkbGFKnD3E3e0hWYbjk1E0sZZzew7uCV+AbraicC04dCoVsob3maxy3A90XtcnXsjQO7Wv/gf+SX/APUPaC0K9CjtZPjlPWB5dZtjuscu9R2ztOUpJKMhRklohUkGxUAHVSQbkXinbcbtDUTGn0xAmNq6NoGP2lPInmDxhhwQw+Jr27JWNT181NOZ4jYnXsN/94rn59iq5Gt8mm3HNRfyK6Rv4Xu0rZzDOnRLzaadfBR7R9IeMYYgCFhQsvmStx/KmqLbNa0Htz9VD7K7MS6GR0aEsS2Zmb6xsBw5CwGkTUQtbtjRymytUSy54Ih6Rz3LLux8o3qCuM0FujmIvLpAFJ/DfMPGx7IfEZY3SwXMyzOmeXvNydV6VU5lHsoznqUqPMsQIh6mpxBh83Ip0/6s5m9ES3rE/aMx4Lb716jlDP2A8b+tlR//AMDE9ck2jk3/AIUr9yhjTqNksXb/AB48HdP0rDEgiowh2pP5KejxSSP5WMH8GpT1Gw2LcflJbuqZg+IER07ZvGJeoM8/cn5vg0OmMWis0je0/lPM5QztyMbD/H3SMmY9itP771K2/iKWH9YIj2k70qu1pglThzEyWNfy2h22iNr9maad9JIlt25AD5ix9Y8dGkb8jymG43RyZT0zeIt6eaUb7SYdP/5nDZanm9Och8hl+MeEzY/CKj6Csm0zH6s9cwHibfqi/wCIbpKN9UMyUf5WzDya/wAYrVfucnL9FOluOpwUPpcfCLmVVdDobqTDgVVoTGfv7jvVWq9z1XbNTvIql65UwA+TaesVrENkqyQfnaWctufRkjzW4i5zNg8RkNdZT3HOU4P6TeNmnxnF5Gn9pIH25TP6sp+MOx47K3+5Gl38mon509Q08T6XVAodp6qn0lVM6X2CawH5SbekTtPvdxJP8SG+/Lln4ARb12rxF/fo1nffpGP7RI0hrph0wmkW/wBZ5Kr+owx8Xgk1iv8Ab2SEmAVEWsjf8x5qmS99uIfakH/tf+mjdpt4+Nz/AKGUWvzSlJHmdIZWFYHV6GY1NIH2aaQC35m0HgDFplpYAXJsOJ4nvj10yI6RAcVmS05jNucB4XSipcN2jqffn/J1PNjLQjwlqWiZo90BmWauraipPEqHZV9SSfSGNaMxWat/7QG8Aq9gb1F4LsxTUi5aeQkrrKr7R+8x9o+JiUgghUkk3K9ogggiEIggggQiCCCBCIIIIEIjFozBAhYtBaMwQIRGLRmCBCxaMwQQIRBBBAhEEEECF//Z"/>
          <p:cNvSpPr>
            <a:spLocks noChangeAspect="1" noChangeArrowheads="1"/>
          </p:cNvSpPr>
          <p:nvPr/>
        </p:nvSpPr>
        <p:spPr bwMode="auto">
          <a:xfrm>
            <a:off x="92075" y="-369888"/>
            <a:ext cx="1325563" cy="75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sz="1800">
              <a:solidFill>
                <a:srgbClr val="000000"/>
              </a:solidFill>
            </a:endParaRPr>
          </a:p>
        </p:txBody>
      </p:sp>
      <p:pic>
        <p:nvPicPr>
          <p:cNvPr id="20383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8538" y="4724400"/>
            <a:ext cx="10144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833" name="TekstSylinder 5"/>
          <p:cNvSpPr txBox="1">
            <a:spLocks noChangeArrowheads="1"/>
          </p:cNvSpPr>
          <p:nvPr/>
        </p:nvSpPr>
        <p:spPr bwMode="auto">
          <a:xfrm>
            <a:off x="252413" y="4724400"/>
            <a:ext cx="2592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eaLnBrk="1" hangingPunct="1"/>
            <a:r>
              <a:rPr lang="nb-NO" sz="1600">
                <a:solidFill>
                  <a:srgbClr val="000000"/>
                </a:solidFill>
              </a:rPr>
              <a:t>Hovedleverandør rødt kjøtt:</a:t>
            </a:r>
          </a:p>
        </p:txBody>
      </p:sp>
      <p:sp>
        <p:nvSpPr>
          <p:cNvPr id="203834" name="TekstSylinder 32"/>
          <p:cNvSpPr txBox="1">
            <a:spLocks noChangeArrowheads="1"/>
          </p:cNvSpPr>
          <p:nvPr/>
        </p:nvSpPr>
        <p:spPr bwMode="auto">
          <a:xfrm>
            <a:off x="252413" y="5970588"/>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eaLnBrk="1" hangingPunct="1"/>
            <a:r>
              <a:rPr lang="nb-NO" sz="1600">
                <a:solidFill>
                  <a:srgbClr val="000000"/>
                </a:solidFill>
              </a:rPr>
              <a:t>Hovedleverandør hvitt kjøtt:</a:t>
            </a:r>
          </a:p>
        </p:txBody>
      </p:sp>
      <p:sp>
        <p:nvSpPr>
          <p:cNvPr id="203835" name="AutoShape 5" descr="data:image/jpg;base64,/9j/4AAQSkZJRgABAQAAAQABAAD/2wCEAAkGBhIGERIQEA4VFBUVEBsSEg8RFhgVFRoRExUWFhgRGBQYGyYfGBslGRYSIC8gIycpLC0sFx83NTAqNScrLCkBCQoKDgwOGg8PGi8kHSUpLCkpLDIsKSwvLC4qLzAvNCwqKSwpLCkpKSwsLTQtMCwpKiwpKSwsLCwsLDQsLCk0LP/AABEIAMIBAwMBIgACEQEDEQH/xAAbAAEAAwEBAQEAAAAAAAAAAAAABAUGAwIBB//EAEAQAAEDAgQEAwQHBAoDAAAAAAEAAgMEEQUSITEGE0FRImFxMkJSgQcVI2KRodEUFnKCMzRTY3SSsbPB0kSD4f/EABkBAQEBAQEBAAAAAAAAAAAAAAABAgMEBf/EACkRAQACAgEDAwIHAQAAAAAAAAABEQIhAxIxQQRRYQUTIjI0cYGh0TP/2gAMAwEAAhEDEQA/AP3FERAREQEREBERAREQEREBERAREQEREBERAREQEREBERAREQEREBERAREQEREBERAREQEREBERAREQEREBERAREQEREBERAREQEREBERAREQEREBERAREQEREBERAREQEREBERAREQEREBERAREQEREBERAREQEREBERAREQEREBERAREQEREBEXGqqRRtL3A2G9hew7+izllGMTll2hYiZmodHvEYuSAO5030XpVWJ1TK+nk5bg7wgkDewIOo3ChfXD/2TN72blZ/lfN6209V8/l+o8fHnMTuOnqiY3e5074+nyyi/N00DHiQXBBHca7aL0qrDaplBTx8xwb4bgHcgknQblT6WpFY0PaDY7XFrjv6L08HqMeXHG5jqmImY9rc8+OcZn2urdkUPE8XhwZofPIGNLsoJv7VibaDsCq+LjahmIaKyO5+K7R+LgAvRcMVK8RQ8RxaHCmCWaUMYSAHm5FzqBp6FV8fG9DKQBWR697tH4kAJcQVK8RcKitZSxumc8BjW5y/cZbXzabiy+UNfHiMYlieHMN7PG2hIO/mCqiQioJuPKGB2Q1TSQbEta9zf87WkfmrmGsZUsErHtcwjMHtNwR3uFImJWnZFQDjugP/AJbPwd/1VtQ4jFibc8MrZG3tmYQRfsex8kiYkpJREVQREQEREBERAREQEREBERAREQEREBRavEIqa4ke0aat3Nj90KUo1VRRVAJkY06auOhsPvbrjzfc6J+3V/N1/TeHTf4u3wqcIoopJTLFKbNv9mRYjMCLXO4/RXnJbbLlFvhsLfgqPCK+Nkpjiis03JeSSbNB1N9h+qu/2huXNnbl+K4t+K+f9Mnh+xPTXebq6v4vxVfDv6nr6934r3/pSYvRRRyiWaU2db7MC5OUAWuNh+qtaTEIqmwje06aN2Nh906qqxevjfKI5YrtFrSAkGzgNRbcforalooqcAxsaNNHDU2P3t1z9L+p5Ps9PTf4vzdV/wA673Vaa5f+ePXd1rtTI/Sx/VYv8SP9uRW9fwhRTwuzU0bPATzWNDHNsL5sw7b66Ko+lj+qxf4kf7ci+n6Ppq0Bs+KzyMNrx66jt4nkfkV9WfzTq3m8MpJVPqMEs4khlaGRk/By81h5Auct+3hKiq4G56WNt4gTI1oY4eEeLMNj1VN9IWGx4PhrIYm2Y2ZthuTo8kk9STfVQMa4Rq46MyjEJZgIw805zAZLAke2QbDW1tbLNV4vS93nhupfLhFewuLmRh7Y3H4SwEgeVzf+Zca3EX0eCU0bDYzSujcR8GeRxb8yAPS6uqOeGfBJeQ3KBTvEjb3Ily+Ik9b6G/YhUtbhz6vBKaRguYZXSOA+DPI0u+RLT6XUnt/C/wCtlh/BFJRwiJ1Ox5y2fI9oLy62pzbt12tayzvCgdglVX0AcTG2N0jAdbaN/Mte2/8ACtFh/G9JWQiZ1QyM5bvje4B4dbUZd3a7WvdZ3hQuxuqr68NIjdG6NhPXRv5hrG3/AIluauKZi92+/RrglPiVGXTU8cjuc5uZ7A42DWaXPqUwumbgWNOgptI3w3kjBuGnKXAfIhtu2eyrOCOG58XpS+LEJIG8wt5TM1iQ1vi0eN7jp0Vl9G7GUNRUwTMtVNJu9xJLowRcC/nZ1+oc3ssY+NLPl+hIiL0OYiIgIiICIiAiIgIiICIiAiIgIiIC41VMKtuR17HcA2vbp6LsizljGUTjl2lYmYm4VeKUzKKnkEbQ3QDTfVwGp3O6hfUrv2XL72bm5flbL62/NaBzQ/Qi/kfLVfV8/l+ncfLnOU9unpiI1W52748+WMVHvarwumZW08YkaHaEa7ixI0PTZTqWmFI3I29hsCb2v09F1a0M0At5DzX1eng9Pjx443EdUREX5mnPPknKZ9rukPE8IhxloZPEHtDswa6/tWIvoexKlgWX1F6XNExLCosYZy54w9t82U3tcX109SpLIxGA0CwAsB5DSy9IgrYuHaaBsrGwNa2YWlY24a7ceyDYbnaylUOHx4dGIomBrBezBqNSSd/MlSEUqBn5uA6Gd2c0rQSbkNc5rb/wtIH5K6ho2UzBExjWsAyhjRYAdrBdkSIiFtEwzCYsHZy4IwxubNlF7XIAvqfILzNg0M8zagxDms9mUXDrWIsSNxYnQ33U1EqEERFQREQEREBERAREQEREBERARR5sRipjlfMxp6Nc9oP4EruDdB9RVmEuqpHSuqWxtYXWhjjJc4NBNy92xJGXbzXufHIqaojpXOPMkaXMaASLNvuRts7fsVLWlgiIqgi+NcH6g38wqnijHBgFO6QC7z4Imb5pXeyLdep+SkzWxWVOPz4hiLaSlc0RxDNVSFod/wCsHp0He5PwlapUPB2AHAoPtNZpTzJ3nU5zrlv5XPzJPVTsbxR2FR52U8k7i7K2KIXJJBNyfdbYHUqRqLlZ+Fgi8ROL2gublJAJbe9iRqLjey9rSCIiAqHi3iU8PRsEbBJNK8MiiN9Tpc6a9QPVwXTE+LqfB5uTOXs8AdzCxxj1v4cwB107WWQw3iKmxOukramawj+zpYcr3HLr9qQ1psTc/Nx7Bc8so7RLUQ/RKYvLG8wAPyjOG6tDragE9L3XVVuG49HiziImy2AvnfFJGzcCwc9oBOuysluGUDG8ZZgML55L2bs0Wu5x0DRfrf8A5XvCK84pDHMYzHnbmDHWJAOxNu4sfmsriDP30rxBvTUhzTdnz/2fnbUf5+4W1AspE3Pws6fURFpBERAREQERfLoPqIiAiIgLLYjiEuPVTqGnkMUcTQ6qnZ7fi2hYfdJ6u9e2upWObhlVw7W1FRDCJ4ajxPaHtY9rhrfx6WuXfI9La4yWHXiCioOG6fxUUchc4MZGWh0kkh/vCC6/n/yQvnE+IHh+gjip4+TLIWxRQxkEtc4hzmjv1F+7goXC7JOLqp2IVAAjiJjpowbtDurwfet8XUkbZQpeHs/efEH1J1hpLwwdnT+/IO9v+qz37eWv3da/FZ8CgpqRjufWSjKC/UA7vld90agenkVy4Viimqqmd9UKidrWsklbGWRMGoLGG5B1bqR28yoU2JPjxOr5VM6ol5UcMVj9nG0tu/mP90Zj+RCs8J+jykoo2iWISvtd5cXZC7yjvaw2FxsEi5nR4V/GvF7YH00dLNne2oD5GwOuS1unJNrglxda2u22yn0WAT46RNiMhsdWUMZLY2jpzCD9ofI6f6DlwhgAkkkrpYRG5ziyngyhoihaS0HLbRxt/r8RWvViL3KTNahzhgbTNDGNDWgWDWgAAdgBoFl4GfvLiLpDrDRHlxjo6qOrnfy6D1AWrd5LA8M4/JhsApo6CeSp5j3S3bkj5jnklzpDsLW6dFcp7RJDdz1DaVpe9wa1ou5zjYAdySs/w5j0/EUssjWNbStJZG4g8yRw0zA3sBv06gbg2r8V4VqschlfVTB8vLJgpYyWwMfbQm/tu8zoF1w3EqlsUdNR4a+PIwMMtX9nG0ganKLuk1udFLmymixnFmYLC+aQgBrSQCbFzraMHmVQYbjzsCpRU4lUHNM7PHCGi7W2uI2hovtqb7afOt4m4cNOyGoqZJap4qY+cWtOVsOpcyOFugBOUE76qzgw6XiuZlRVRGKniOaClf7b3/2so6Ds3/7eXNrUU943xa6CCLkQubPUOLYI5gGkNG8zgCbNAIOvz0BVfwSZZamVzamSeERZZZ5CSx9VmB+yB2aG3Gn6L7xPRQiuE1bDJJD+zBsIjY97eaHuLmuDOtiDY6G/kp0VZWYm0R0dKKSICwmqGgODf7unbt/Nom72eHrjSd1ZyaCJ1n1L7PcN207NZHfhp56rQUdGygY2ONoa1rQ1oHYCyw7Yv3OrnSSR1NS6SmAZKG8xzpC85x2boGWA2HqrX9lruJv6YmjgO8MbrzvHZz9mDyGqsTv5SYaKmro6wvbG8OLHZH5dbOtfKTtexGir+K8XOC0z3s1kdaOFvUyyaN08tT8lPw7DY8JjbFDGGMGzR36kncnzKz/GdQKKWimkje+KOZ7niNuYiTl2jNvW61lMxCR3WnDOCDAKdkW7valf8Urvadfr29AFW8YYpI4x0NK6085sXA6xwjV0htqNNvQ21svH1jXcR6U8JpIjvUTi8pH3IunqVCZwzUcP1Rko4my8yAMNTUyG7ZMxL5Hjd1/BoOyzM6qOzXnazrsRh4BpGNu6Q3ysY513veTdzrm9h10FhoB0XGv45FKWQNgJqXMDnQOe1jIy5odZ8rrA2BGwKqMGwQ4viT5JZTMKWwfK7RrqncMY3ZrGdh1brutLj2KUNE4NqzEXFlwx7OY4tuQLNyknUFS5r2NIbOG6nGLPrK946tho3cqNvbx+0/1KvMRr24NA+aQktjjuSdzYaD1JsPUrE4XUzCrdLh+HSMpzHl5bzyYnSX0lLXaNt9wEn5qZxPg9ZX05fPNmAkY59JStOXlB4zm58cjgNRsNNkidaK2qqGWfGKqnk5rzUGRs0rWOPKp6T+wLRoXOB1B12vrcrZcW4w3BqWVxfle6NzYgDZxkcLDL10JvptZVNBiRDOThWHlretRO0xRA/Ec3jlKrBwc/Fa8CqkfM2KNsk0rxla97yS2CNuzWC2tvO+4Ui4jR+7tgDq7iqGIOmfBA1ga+cf08zhuWu91vTN18+lXiFZCHSxxOdFTRu5Z5Lj+0VVSPc5mrnAE6nXfzFv0qaI8tzY7NOQhltADaw/DRYLhow4GxjWYZPLWBuWQmMi0nX7Z/ha3zbuEyxqoIlr+GYpoKSFtSSZRH4y43O5sCepDbA+YVos1HgtVjbmvrpQyMODm0UBOUkG45sm79QNBotKumLMiIi0gszxriL3NZQ05+2qTk092H35D2Frj8ey0c7DI1wa7KS0gPsDYkaOsdDZVuE8PMwx75i90sz9H1Eti4ge4AAA1vkAszc6WFVjE/1BBFh9HrPI3lRAbtb79Q623vG/f0KvcGwpmCwRwR7Mba/Uu3Lj5k3K80eCRUUss7WkySm75Hkudl6Mbf2WjTQdgp6RHkmVXgOAMwFr2tc57pJDJJK+2ZznHqR2/XurREViKQREVBERAREQEREBERAREQEREBVfEuL/UlNJKNX2yRN6mV+jG2666+gKtFWYng31nNTSOd4IXuk5dvaksAx1/u+IqTdaWHjhjBvqOmZEdXnxyu6ulfq43666egCtcoOtvmvqJEUgiIqCIiAiIgIiICIiAiIgIiICIiAiIgIiICIiAiIgIiICIiAiIgIiICIiAiIgIiICIiAiIgIiICIiAiIgIiICIiAiIgIiICIiAiIgIiICIiAiIgIiICIiAiIgIiICIiAiIgIiICIiAiIgIiICIiAiIgIiICIiAiIgIiICIiAiIgIiICIiAiIgIiICIiAiIgIiICIiAiIgIiICIiAiIgIiICIiAiIgIiICIiAiIgIiICIiAiIgIiIP/Z"/>
          <p:cNvSpPr>
            <a:spLocks noChangeAspect="1" noChangeArrowheads="1"/>
          </p:cNvSpPr>
          <p:nvPr/>
        </p:nvSpPr>
        <p:spPr bwMode="auto">
          <a:xfrm>
            <a:off x="92075" y="-842963"/>
            <a:ext cx="2144713" cy="173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sz="1800">
              <a:solidFill>
                <a:srgbClr val="000000"/>
              </a:solidFill>
            </a:endParaRPr>
          </a:p>
        </p:txBody>
      </p:sp>
      <p:pic>
        <p:nvPicPr>
          <p:cNvPr id="20383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7088" y="5516563"/>
            <a:ext cx="133826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3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5343525"/>
            <a:ext cx="68738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3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2025" y="4703763"/>
            <a:ext cx="8953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839" name="AutoShape 9" descr="data:image/jpg;base64,/9j/4AAQSkZJRgABAQAAAQABAAD/2wCEAAkGBggGBRQIBxMVFAkKGBwVGBQXFhweIBsfIxscHyIcIiEdJiojHR4pHCIkJTshIystLC0sHCAxNTw2NSc3LikBCQoKDQsNGQ4OGTUkHiQsNTU1NTU1NS01NTU1NTUxNTU1NS4sLzU0NTUyLzQ1NCw1NS00NjQ1LDQ1NDQ0LCw0LP/AABEIAFAAUAMBIgACEQEDEQH/xAAcAAACAwADAQAAAAAAAAAAAAAFBgEEBwACAwj/xAA6EAABAwIEBAMGBAQHAQAAAAABAgMRBCEABRIxBkFRYRMicRQyQoGhsVJikcEVI3KyM0NzgpKi8Qf/xAAYAQADAQEAAAAAAAAAAAAAAAADBAUGAv/EACkRAAEEAQQBAwQDAQAAAAAAAAEAAgMRBBIhMUFRE2FxgZGhwVLR8CL/2gAMAwEAAhEDEQA/ANvxCjAxybYTOMeM2MrpVEqKaZsgLWkE7mIEcpsThbIyGwNBPJ490WKIymgi+c8U0eUtkqIKm9ySAlPqo2GEur4/qa3OG8vZ8QpqQVBaAEo06QokKN1WI2wts19PxrkzlGI9sp1A6UqUASDKVAkTpPcSMdqKmTRtttVzhfzGkKnUBK9gRp0al7pgzCrHpGM9NkyyahKSD/EfGxVRkDGUW7+5XmONa5+hVVOpTDjDj7fnUojQqNK55+h5YvPZ/mLddTt5UWVJrUmYWoQUp1KukkRBAxQZzfKl1CkUTLQqaglLqFohQsokqEbagO2O1FnFD/Ak16WGwtsKTobSB5jZSBAtqMfLAHRtB1el+fI+UYOvbWmHhv8A+jVOY1y2KeVIaKhKlJUCASOXnTPKRfDzlfE1LXnw3PI7MX2J6T17G+MsyRNIzTvM5SVIcblsIdUVIQQCRBv5bgx22nA2gdd4UzAt5k6osz5EBA1vOLgqNveSFWBMdMNRTyskcIzsKpp3JQXwxuaNQ57C+gMThI4K4xGZZa24+FBmoEpKtxeIPUd8OwOLuPksnFjYjkeFLlidE6igfFObjLcuI1BK1g+Y2CQN1E8rYxlNZX5lnrjmXKRUUdX5ARJQkfhcSbpSBqVKffJ3w+8bMN8QPu0jpUGTCAUmNrz6asL1Flz+VLdqap3xaip0JC9ASdKQYkDdVzcdsZ6fNY6WRxNkbAKrBjkMaK53UvUzLGVnLqcqDASUatRJjlfcwNvkMKz5p8vZVS5g34QRI1toACpkkzy8wkAkRq7YZF1CEL0SNXSfvjpUvopWNbqifyoA+pVAn1jCkMj2miLtMSNaRseEDyzOcorHHEUrhDy7iTpCibTaComduVu2KuRUqabM1C5Vqs7OoA7SD8R72IEg46Zu21XAhTKUt7gyNXqdKD98C2qRwU6XWytpbZ8gKlQYk2Cr6f6e8TzrsiDmuokX53SBdTgjaqheXrW1UuoccqFFQaSkiTAEHcqTbYHmegBM0b4zWnOR18qacakuEgm5F77SbgdAJthYyzMVsK8SoT/OQdKyVEyCOVrSk/FP0OCmU16/4vskirMFeuVQAY2mRY3J3n1wGeI6SQNxvfuixSCwDwrPj5llPE4bdI9kpmkgXKGW0qMCSffVoHc6jyi+ycIZ03nGUpUhQVpAhQPvJ5H9sZhmuQtcRttF4iWCpKpnYjcctQMEH1w0cIobyKtQwxIaWSCD+Yk/3chYYDj5sbJI3XROxH++66nx3Oa4dDcJWzvitzK84U2+3rQVa5QFzpIV2gkKjY3Cjtic7zpk0jZo1y5UiW4Gqbm8dBG+2CGecPUmaPBNQCHadR0rTGoEHqQem2Aue0CKerpqWjSEoWPDA2G8x9/lPMyEo/QkcwVThdph3qMB8bUvHL6dugpDXugKec+MgCTzIH/t4gcyMqQ/VK1rSpah3IjsALJ9DfrGCVfVeM4lDfmBhLYOxtYnkLQfRSYjRBC53SKrKcsMHzDZRvsrTq7eabDa284oQtJdbu0s80DSEOLZy5zwalKQpwhQPvaiFTe8D4U9hqjeMVj4Zq9YUXA4meUzEBUAkqUCNV4JPTFkJp0MBCkNhRAMaASDAJSZvsQQrzSL8sWG3ElHis2qWgE/iJuAkg2mSecbmcVb09JTndcFFUvKUaZpxSZES1E3JKDJ1bAQpQvF43weyukdo879ozRstrcTpaOrUOUiZOlUAeXbf5CmkVFRnKKRtZaSvymAFyQiZBUIBPLTb7k85l2ZMnS274rJ3Qsb/r95BGEcmSv+XEC0zE3sA7JgpqpqjZW8+QGWxqUegxRyjitzM85S0w3pb1apUlUlIA2AESTNyYscWcspfa8sLNemQ4nStJM78iRv64sZLw9R5W+fZwS9UK8y1RqN+w+mIIdAzVqFu6VB2t1VwmDiGlNLnK4Hlc8w+e/1wBzWi9toyluPGFgqdgbKj/aSPnjQOJMsNbReKz/is/UcxhAfccp6nxCQQqyUgXjn2F+eDZ2O7GyiW97j9oONKJYQD1sUothSszS8fddlxI6AuJQP+pOPJtsqpAerbQn/AFG0n+4E4PZzlqtX8QpxKUpQNAFxDqVEx/TywvVDvgUJCNwinQPUJXH1A/XFKF4nZYQXtLCVTWyaunTUspHtGnTp5KgqKUmOoBA76cCmKlIT4lMm6tKkWnUUKJKbc4P0ODjTS0FaGP8AL0geode0n9RHzwIrsqU5Ue0UXuvnVosJ6RaJsLHmoYoREXpclXA8hFg8uv1BkgK0+IFymOoJtKTzJJ5DDHldYqtotTsB5slC421DmOx3+eEfL15hULDFElfiaZulMjbSq+5MRPLD3w5lLmVZcXa67jhKykb7WHcxfEzPayNlE79JrGLi72RukaLVP5veN8F8gpTVZygfC35j+31wBZLr1T4wV5I2A5bR3H5hjQOGMsNHQ+K6P5r1/QcsT8DFM+SPA3P9JjKmEcR8lGuWFLiPhwhz2qlTKZkpA2P4h++G7ERjX5WKzKj0O+igwzOhdqaskDbtIuG5IUoypR6/uTirU0GW5gtL7o0lpxK5GylJBibbc+VoxpmZcM09adbPkdPax9RhVr+EqphrQUEoRMFJJGwG2+w2xlpsOfFddH5H7VuPJhmFE/dKS+FnEtRTuJ1EIIJBF0uKUTbrqxFXwq0WkNpcS220FJFup1CJ56gD8sHa3LVuOSrUm2mII6mD2nT/AMcQ3lrrjiiJV402CduhthUZcoq3b/CN6TOaVBnK6DLj7WhJW40VFKj8Oq5A7E/fF1CHHXpc99u4UDYCYAiIuPngxS8NVtS/4gSUhe+owNomPTDNlnDFPREOPed0bSIA9B++GIcTJynX15KDJkwwih+EL4c4cTq9pqE6W9wmNz1OG0Y5FoxIGNXi4rMVmhv1PZKizTOldqcv/9k="/>
          <p:cNvSpPr>
            <a:spLocks noChangeAspect="1" noChangeArrowheads="1"/>
          </p:cNvSpPr>
          <p:nvPr/>
        </p:nvSpPr>
        <p:spPr bwMode="auto">
          <a:xfrm>
            <a:off x="92075" y="-363538"/>
            <a:ext cx="67945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sz="1800">
              <a:solidFill>
                <a:srgbClr val="000000"/>
              </a:solidFill>
            </a:endParaRPr>
          </a:p>
        </p:txBody>
      </p:sp>
      <p:pic>
        <p:nvPicPr>
          <p:cNvPr id="20384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3938" y="5900738"/>
            <a:ext cx="661987"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1"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6164263"/>
            <a:ext cx="71278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5300663"/>
            <a:ext cx="6858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6613" y="4784725"/>
            <a:ext cx="849312"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3600" y="5300663"/>
            <a:ext cx="6826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5"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1663" y="4740275"/>
            <a:ext cx="1249362"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6"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5650" y="5837238"/>
            <a:ext cx="7715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7"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5826125"/>
            <a:ext cx="606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48"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87975" y="6254750"/>
            <a:ext cx="279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Bild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085263"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ktangel 2"/>
          <p:cNvSpPr>
            <a:spLocks noChangeArrowheads="1"/>
          </p:cNvSpPr>
          <p:nvPr/>
        </p:nvSpPr>
        <p:spPr bwMode="auto">
          <a:xfrm>
            <a:off x="-11113" y="-26988"/>
            <a:ext cx="9155113" cy="8588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nb-NO">
              <a:solidFill>
                <a:srgbClr val="000000"/>
              </a:solidFill>
            </a:endParaRPr>
          </a:p>
        </p:txBody>
      </p:sp>
      <p:sp>
        <p:nvSpPr>
          <p:cNvPr id="204804" name="Tittel 1"/>
          <p:cNvSpPr>
            <a:spLocks noGrp="1"/>
          </p:cNvSpPr>
          <p:nvPr>
            <p:ph type="title"/>
          </p:nvPr>
        </p:nvSpPr>
        <p:spPr>
          <a:xfrm>
            <a:off x="685800" y="-171450"/>
            <a:ext cx="7772400" cy="1125538"/>
          </a:xfrm>
        </p:spPr>
        <p:txBody>
          <a:bodyPr/>
          <a:lstStyle/>
          <a:p>
            <a:pPr eaLnBrk="1" hangingPunct="1"/>
            <a:r>
              <a:rPr lang="nb-NO" sz="2400" smtClean="0"/>
              <a:t>Skal ta markedsandeler i spekematmarkedet. </a:t>
            </a:r>
            <a:br>
              <a:rPr lang="nb-NO" sz="2400" smtClean="0"/>
            </a:br>
            <a:r>
              <a:rPr lang="nb-NO" sz="2400" smtClean="0"/>
              <a:t>Nye produkter, nytt design og forsterket salgstrykk</a:t>
            </a:r>
          </a:p>
        </p:txBody>
      </p:sp>
      <p:sp>
        <p:nvSpPr>
          <p:cNvPr id="204805"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1AA4E48E-608D-44EC-8AF8-A1355890F9EB}"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204806" name="Plassholder for lysbildenummer 4"/>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2F6E46F2-0495-48D8-A622-334FE705E162}" type="slidenum">
              <a:rPr lang="nb-NO" sz="900" smtClean="0">
                <a:solidFill>
                  <a:srgbClr val="000000"/>
                </a:solidFill>
              </a:rPr>
              <a:pPr/>
              <a:t>19</a:t>
            </a:fld>
            <a:endParaRPr lang="nb-NO" sz="900" smtClean="0">
              <a:solidFill>
                <a:srgbClr val="000000"/>
              </a:solidFill>
              <a:latin typeface="Verdana" pitchFamily="34" charset="0"/>
            </a:endParaRPr>
          </a:p>
        </p:txBody>
      </p:sp>
      <p:pic>
        <p:nvPicPr>
          <p:cNvPr id="12" name="Plassholder for innhold 6" descr="Skjermbilde 2010-12-22 kl. 14.44.45.png"/>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2337834" y="1484313"/>
            <a:ext cx="4468332" cy="4459287"/>
          </a:xfrm>
          <a:effectLst>
            <a:reflection stA="30000" endPos="9000" dir="5400000" sy="-100000" algn="bl" rotWithShape="0"/>
          </a:effectLst>
        </p:spPr>
      </p:pic>
      <p:pic>
        <p:nvPicPr>
          <p:cNvPr id="13" name="Bilde 12" descr="Skjermbilde 2010-12-22 kl. 14.44.45.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3568" y="1918892"/>
            <a:ext cx="2520280" cy="4939108"/>
          </a:xfrm>
          <a:prstGeom prst="rect">
            <a:avLst/>
          </a:prstGeom>
          <a:effectLst>
            <a:reflection stA="30000" endPos="9000" dir="5400000" sy="-100000" algn="bl" rotWithShape="0"/>
          </a:effectLst>
        </p:spPr>
      </p:pic>
      <p:pic>
        <p:nvPicPr>
          <p:cNvPr id="14" name="Plassholder for innhold 6" descr="Skjermbilde 2010-12-22 kl. 14.44.45.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bwMode="auto">
          <a:xfrm>
            <a:off x="6084168" y="1920853"/>
            <a:ext cx="2429020" cy="4215468"/>
          </a:xfrm>
          <a:prstGeom prst="rect">
            <a:avLst/>
          </a:prstGeom>
          <a:noFill/>
          <a:ln>
            <a:noFill/>
          </a:ln>
          <a:effectLst>
            <a:reflection stA="30000" endPos="9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lassholder for innhold 6" descr="Skjermbilde 2010-12-22 kl. 14.44.45.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bwMode="auto">
          <a:xfrm>
            <a:off x="3335459" y="831248"/>
            <a:ext cx="2391739" cy="5303422"/>
          </a:xfrm>
          <a:prstGeom prst="rect">
            <a:avLst/>
          </a:prstGeom>
          <a:noFill/>
          <a:ln>
            <a:noFill/>
          </a:ln>
          <a:effectLst>
            <a:reflection stA="30000" endPos="9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tel 1"/>
          <p:cNvSpPr>
            <a:spLocks noGrp="1"/>
          </p:cNvSpPr>
          <p:nvPr>
            <p:ph type="title"/>
          </p:nvPr>
        </p:nvSpPr>
        <p:spPr/>
        <p:txBody>
          <a:bodyPr/>
          <a:lstStyle/>
          <a:p>
            <a:r>
              <a:rPr lang="nb-NO" smtClean="0"/>
              <a:t>Hva er det en skal rekruttere til?</a:t>
            </a:r>
          </a:p>
        </p:txBody>
      </p:sp>
      <p:sp>
        <p:nvSpPr>
          <p:cNvPr id="188419" name="Plassholder for innhold 2"/>
          <p:cNvSpPr>
            <a:spLocks noGrp="1"/>
          </p:cNvSpPr>
          <p:nvPr>
            <p:ph idx="1"/>
          </p:nvPr>
        </p:nvSpPr>
        <p:spPr>
          <a:xfrm>
            <a:off x="611188" y="2060575"/>
            <a:ext cx="7847012" cy="3883025"/>
          </a:xfrm>
        </p:spPr>
        <p:txBody>
          <a:bodyPr/>
          <a:lstStyle/>
          <a:p>
            <a:r>
              <a:rPr lang="nb-NO" dirty="0" err="1" smtClean="0"/>
              <a:t>Faglag</a:t>
            </a:r>
            <a:endParaRPr lang="nb-NO" dirty="0" smtClean="0"/>
          </a:p>
          <a:p>
            <a:pPr lvl="1"/>
            <a:r>
              <a:rPr lang="nb-NO" dirty="0" smtClean="0"/>
              <a:t>Lokalt, fylke, sentralt</a:t>
            </a:r>
          </a:p>
          <a:p>
            <a:pPr lvl="1"/>
            <a:endParaRPr lang="nb-NO" dirty="0" smtClean="0"/>
          </a:p>
          <a:p>
            <a:r>
              <a:rPr lang="nb-NO" dirty="0" smtClean="0"/>
              <a:t>Avls- og interesseorganisasjoner</a:t>
            </a:r>
          </a:p>
          <a:p>
            <a:pPr lvl="1"/>
            <a:r>
              <a:rPr lang="nb-NO" dirty="0" smtClean="0"/>
              <a:t>Lokalt, fylke, sentralt</a:t>
            </a:r>
          </a:p>
          <a:p>
            <a:pPr lvl="1"/>
            <a:endParaRPr lang="nb-NO" dirty="0" smtClean="0"/>
          </a:p>
          <a:p>
            <a:r>
              <a:rPr lang="nb-NO" dirty="0" smtClean="0"/>
              <a:t>Økonomiske organisasjoner</a:t>
            </a:r>
          </a:p>
          <a:p>
            <a:pPr lvl="1"/>
            <a:r>
              <a:rPr lang="nb-NO" dirty="0" smtClean="0"/>
              <a:t>Lokalt, regionalt, sentralt	</a:t>
            </a:r>
          </a:p>
          <a:p>
            <a:pPr lvl="1">
              <a:buFont typeface="Wingdings" pitchFamily="2" charset="2"/>
              <a:buChar char="§"/>
            </a:pPr>
            <a:endParaRPr lang="nb-NO" dirty="0" smtClean="0"/>
          </a:p>
          <a:p>
            <a:pPr lvl="1">
              <a:buFontTx/>
              <a:buChar char="-"/>
            </a:pPr>
            <a:endParaRPr lang="nb-NO" dirty="0" smtClean="0"/>
          </a:p>
        </p:txBody>
      </p:sp>
      <p:sp>
        <p:nvSpPr>
          <p:cNvPr id="188420"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76FDFF50-626F-4CF0-A83E-FA066A69BB4A}" type="datetime1">
              <a:rPr lang="nb-NO" sz="900" smtClean="0"/>
              <a:pPr/>
              <a:t>18.01.2012</a:t>
            </a:fld>
            <a:endParaRPr lang="nb-NO" sz="900" smtClean="0">
              <a:latin typeface="Verdana" pitchFamily="34" charset="0"/>
            </a:endParaRPr>
          </a:p>
        </p:txBody>
      </p:sp>
      <p:sp>
        <p:nvSpPr>
          <p:cNvPr id="188421" name="Plassholder for lysbildenummer 4"/>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F90D92F3-4EEC-416C-8563-030E2DF47FFF}" type="slidenum">
              <a:rPr lang="nb-NO" sz="900" smtClean="0"/>
              <a:pPr/>
              <a:t>2</a:t>
            </a:fld>
            <a:endParaRPr lang="nb-NO" sz="9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84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8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84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8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tel 1"/>
          <p:cNvSpPr>
            <a:spLocks noGrp="1"/>
          </p:cNvSpPr>
          <p:nvPr>
            <p:ph type="title"/>
          </p:nvPr>
        </p:nvSpPr>
        <p:spPr>
          <a:xfrm>
            <a:off x="788988" y="188913"/>
            <a:ext cx="8355012" cy="1008062"/>
          </a:xfrm>
        </p:spPr>
        <p:txBody>
          <a:bodyPr/>
          <a:lstStyle/>
          <a:p>
            <a:pPr eaLnBrk="1" hangingPunct="1"/>
            <a:r>
              <a:rPr lang="nb-NO" smtClean="0"/>
              <a:t>25 % av nylanseringene våre er nøkkelhullprodukter – nå kommer enda flere!</a:t>
            </a:r>
          </a:p>
        </p:txBody>
      </p:sp>
      <p:sp>
        <p:nvSpPr>
          <p:cNvPr id="205827" name="Plassholder for innhold 2"/>
          <p:cNvSpPr>
            <a:spLocks noGrp="1"/>
          </p:cNvSpPr>
          <p:nvPr>
            <p:ph idx="1"/>
          </p:nvPr>
        </p:nvSpPr>
        <p:spPr/>
        <p:txBody>
          <a:bodyPr/>
          <a:lstStyle/>
          <a:p>
            <a:pPr marL="0" indent="0" eaLnBrk="1" hangingPunct="1">
              <a:buFontTx/>
              <a:buNone/>
            </a:pPr>
            <a:r>
              <a:rPr lang="nb-NO" sz="2000" smtClean="0"/>
              <a:t>Grillpølser - Røkt kjøttpølse - Krydderpølse – Tynnskåret biff Pølsekuler - Kjøttboller  Karbonader -– Tynnskåret ytrefilet svin </a:t>
            </a:r>
          </a:p>
        </p:txBody>
      </p:sp>
      <p:sp>
        <p:nvSpPr>
          <p:cNvPr id="205828"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6021DE7A-99C8-401B-A9EE-02BBE000E200}"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205829" name="Plassholder for lysbildenummer 4"/>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15A045C0-CB70-4010-95E3-82F4B06988DF}" type="slidenum">
              <a:rPr lang="nb-NO" sz="900" smtClean="0">
                <a:solidFill>
                  <a:srgbClr val="000000"/>
                </a:solidFill>
              </a:rPr>
              <a:pPr/>
              <a:t>20</a:t>
            </a:fld>
            <a:endParaRPr lang="nb-NO" sz="900" smtClean="0">
              <a:solidFill>
                <a:srgbClr val="000000"/>
              </a:solidFill>
              <a:latin typeface="Verdana" pitchFamily="34" charset="0"/>
            </a:endParaRPr>
          </a:p>
        </p:txBody>
      </p:sp>
      <p:pic>
        <p:nvPicPr>
          <p:cNvPr id="2058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2254250"/>
            <a:ext cx="8678862"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133600"/>
            <a:ext cx="2817812"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413" y="4365625"/>
            <a:ext cx="2835275"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Plassholder for lysbildenummer 3"/>
          <p:cNvSpPr>
            <a:spLocks noGrp="1"/>
          </p:cNvSpPr>
          <p:nvPr>
            <p:ph type="sldNum" sz="quarter" idx="12"/>
          </p:nvPr>
        </p:nvSpPr>
        <p:spPr>
          <a:xfrm>
            <a:off x="755650" y="6308725"/>
            <a:ext cx="1066800" cy="228600"/>
          </a:xfrm>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l"/>
            <a:fld id="{94F2DB3A-4DD1-4C52-B00D-D9EBA85B65A3}" type="slidenum">
              <a:rPr lang="nb-NO" sz="900" smtClean="0">
                <a:solidFill>
                  <a:srgbClr val="000000"/>
                </a:solidFill>
              </a:rPr>
              <a:pPr algn="l"/>
              <a:t>21</a:t>
            </a:fld>
            <a:endParaRPr lang="nb-NO" sz="900" smtClean="0">
              <a:solidFill>
                <a:srgbClr val="000000"/>
              </a:solidFill>
              <a:latin typeface="Verdana" pitchFamily="34" charset="0"/>
            </a:endParaRPr>
          </a:p>
        </p:txBody>
      </p:sp>
      <p:sp>
        <p:nvSpPr>
          <p:cNvPr id="206851" name="Rectangle 2"/>
          <p:cNvSpPr>
            <a:spLocks noGrp="1" noChangeArrowheads="1"/>
          </p:cNvSpPr>
          <p:nvPr>
            <p:ph type="title"/>
          </p:nvPr>
        </p:nvSpPr>
        <p:spPr>
          <a:xfrm>
            <a:off x="715963" y="476250"/>
            <a:ext cx="8177212" cy="838200"/>
          </a:xfrm>
        </p:spPr>
        <p:txBody>
          <a:bodyPr/>
          <a:lstStyle/>
          <a:p>
            <a:pPr eaLnBrk="1" hangingPunct="1"/>
            <a:r>
              <a:rPr lang="nb-NO" smtClean="0"/>
              <a:t>Konsernbalanse, mill. kr</a:t>
            </a:r>
          </a:p>
        </p:txBody>
      </p:sp>
      <p:pic>
        <p:nvPicPr>
          <p:cNvPr id="206852" name="Picture 9"/>
          <p:cNvPicPr>
            <a:picLocks noChangeAspect="1" noChangeArrowheads="1"/>
          </p:cNvPicPr>
          <p:nvPr/>
        </p:nvPicPr>
        <p:blipFill>
          <a:blip r:embed="rId3">
            <a:extLst>
              <a:ext uri="{28A0092B-C50C-407E-A947-70E740481C1C}">
                <a14:useLocalDpi xmlns:a14="http://schemas.microsoft.com/office/drawing/2010/main" val="0"/>
              </a:ext>
            </a:extLst>
          </a:blip>
          <a:srcRect b="-117"/>
          <a:stretch>
            <a:fillRect/>
          </a:stretch>
        </p:blipFill>
        <p:spPr bwMode="auto">
          <a:xfrm>
            <a:off x="6226175" y="-11113"/>
            <a:ext cx="2917825" cy="68691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3" name="Rektangel 1"/>
          <p:cNvSpPr>
            <a:spLocks noChangeArrowheads="1"/>
          </p:cNvSpPr>
          <p:nvPr/>
        </p:nvSpPr>
        <p:spPr bwMode="auto">
          <a:xfrm>
            <a:off x="2093913" y="1876425"/>
            <a:ext cx="1182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b-NO" sz="2000" b="1">
                <a:solidFill>
                  <a:srgbClr val="000000"/>
                </a:solidFill>
              </a:rPr>
              <a:t>31.12.10</a:t>
            </a:r>
          </a:p>
        </p:txBody>
      </p:sp>
      <p:sp>
        <p:nvSpPr>
          <p:cNvPr id="206854" name="Rektangel 2"/>
          <p:cNvSpPr>
            <a:spLocks noChangeArrowheads="1"/>
          </p:cNvSpPr>
          <p:nvPr/>
        </p:nvSpPr>
        <p:spPr bwMode="auto">
          <a:xfrm>
            <a:off x="3635375" y="1876425"/>
            <a:ext cx="1182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b-NO" sz="2000" b="1">
                <a:solidFill>
                  <a:srgbClr val="000000"/>
                </a:solidFill>
              </a:rPr>
              <a:t>31.12.09</a:t>
            </a:r>
          </a:p>
        </p:txBody>
      </p:sp>
      <p:sp>
        <p:nvSpPr>
          <p:cNvPr id="206855" name="Rektangel 3"/>
          <p:cNvSpPr>
            <a:spLocks noChangeArrowheads="1"/>
          </p:cNvSpPr>
          <p:nvPr/>
        </p:nvSpPr>
        <p:spPr bwMode="auto">
          <a:xfrm>
            <a:off x="5067300" y="1876425"/>
            <a:ext cx="1155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b-NO" sz="2000" b="1">
                <a:solidFill>
                  <a:srgbClr val="000000"/>
                </a:solidFill>
              </a:rPr>
              <a:t>Endring</a:t>
            </a:r>
          </a:p>
        </p:txBody>
      </p:sp>
      <p:pic>
        <p:nvPicPr>
          <p:cNvPr id="20685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t="19955"/>
          <a:stretch>
            <a:fillRect/>
          </a:stretch>
        </p:blipFill>
        <p:spPr bwMode="auto">
          <a:xfrm>
            <a:off x="-222250" y="2282825"/>
            <a:ext cx="6996113" cy="32242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tel 1"/>
          <p:cNvSpPr>
            <a:spLocks noGrp="1"/>
          </p:cNvSpPr>
          <p:nvPr>
            <p:ph type="title"/>
          </p:nvPr>
        </p:nvSpPr>
        <p:spPr/>
        <p:txBody>
          <a:bodyPr/>
          <a:lstStyle/>
          <a:p>
            <a:r>
              <a:rPr lang="nb-NO" smtClean="0"/>
              <a:t>Ansvar og oppgaver endrer seg over tid</a:t>
            </a:r>
          </a:p>
        </p:txBody>
      </p:sp>
      <p:sp>
        <p:nvSpPr>
          <p:cNvPr id="207875" name="Plassholder for innhold 2"/>
          <p:cNvSpPr>
            <a:spLocks noGrp="1"/>
          </p:cNvSpPr>
          <p:nvPr>
            <p:ph idx="1"/>
          </p:nvPr>
        </p:nvSpPr>
        <p:spPr>
          <a:xfrm>
            <a:off x="323528" y="1052736"/>
            <a:ext cx="8270875" cy="4537075"/>
          </a:xfrm>
        </p:spPr>
        <p:txBody>
          <a:bodyPr/>
          <a:lstStyle/>
          <a:p>
            <a:pPr>
              <a:buFontTx/>
              <a:buChar char="•"/>
            </a:pPr>
            <a:r>
              <a:rPr lang="nb-NO" sz="2000" dirty="0" smtClean="0"/>
              <a:t>Hva var vi mest opptatt av for 10 år </a:t>
            </a:r>
            <a:r>
              <a:rPr lang="nb-NO" sz="2000" dirty="0" smtClean="0"/>
              <a:t>siden</a:t>
            </a:r>
          </a:p>
          <a:p>
            <a:pPr>
              <a:buFontTx/>
              <a:buChar char="•"/>
            </a:pPr>
            <a:endParaRPr lang="nb-NO" sz="2000" dirty="0"/>
          </a:p>
          <a:p>
            <a:pPr>
              <a:buFontTx/>
              <a:buChar char="•"/>
            </a:pPr>
            <a:r>
              <a:rPr lang="nb-NO" sz="2000" dirty="0" smtClean="0"/>
              <a:t>Hva var vi ikke så opptatt av for 10 år siden</a:t>
            </a:r>
          </a:p>
          <a:p>
            <a:pPr>
              <a:buFontTx/>
              <a:buChar char="•"/>
            </a:pPr>
            <a:endParaRPr lang="nb-NO" sz="2000" dirty="0"/>
          </a:p>
          <a:p>
            <a:pPr>
              <a:buFontTx/>
              <a:buChar char="•"/>
            </a:pPr>
            <a:r>
              <a:rPr lang="nb-NO" sz="2000" dirty="0" smtClean="0"/>
              <a:t>Markedet </a:t>
            </a:r>
            <a:r>
              <a:rPr lang="nb-NO" sz="2000" dirty="0" smtClean="0"/>
              <a:t>får mer vekt for inntektsdannelsen for bonden</a:t>
            </a:r>
          </a:p>
          <a:p>
            <a:pPr>
              <a:buFontTx/>
              <a:buChar char="•"/>
            </a:pPr>
            <a:endParaRPr lang="nb-NO" sz="2000" dirty="0" smtClean="0"/>
          </a:p>
          <a:p>
            <a:pPr>
              <a:buFontTx/>
              <a:buChar char="•"/>
            </a:pPr>
            <a:r>
              <a:rPr lang="nb-NO" sz="2000" dirty="0" smtClean="0"/>
              <a:t>På nittitallet, starten på kjededannelsen, arbeidet utviklingen med </a:t>
            </a:r>
            <a:r>
              <a:rPr lang="nb-NO" sz="2000" dirty="0" err="1" smtClean="0"/>
              <a:t>samvirkene</a:t>
            </a:r>
            <a:r>
              <a:rPr lang="nb-NO" sz="2000" dirty="0" smtClean="0"/>
              <a:t>. </a:t>
            </a:r>
            <a:endParaRPr lang="nb-NO" sz="2000" dirty="0"/>
          </a:p>
          <a:p>
            <a:pPr>
              <a:buFontTx/>
              <a:buChar char="•"/>
            </a:pPr>
            <a:endParaRPr lang="nb-NO" sz="2000" dirty="0" smtClean="0"/>
          </a:p>
          <a:p>
            <a:pPr>
              <a:buFontTx/>
              <a:buChar char="•"/>
            </a:pPr>
            <a:r>
              <a:rPr lang="nb-NO" sz="2000" dirty="0" smtClean="0"/>
              <a:t>I dag utfordrer makta oss</a:t>
            </a:r>
            <a:endParaRPr lang="nb-NO" sz="2000" dirty="0" smtClean="0"/>
          </a:p>
          <a:p>
            <a:pPr>
              <a:buFontTx/>
              <a:buChar char="•"/>
            </a:pPr>
            <a:endParaRPr lang="nb-NO" sz="2000" dirty="0" smtClean="0"/>
          </a:p>
          <a:p>
            <a:pPr>
              <a:buFontTx/>
              <a:buChar char="•"/>
            </a:pPr>
            <a:endParaRPr lang="nb-NO" sz="2000" dirty="0" smtClean="0"/>
          </a:p>
          <a:p>
            <a:pPr>
              <a:buFontTx/>
              <a:buChar char="•"/>
            </a:pPr>
            <a:r>
              <a:rPr lang="nb-NO" sz="2400" dirty="0" smtClean="0"/>
              <a:t>Fra håndfaste avgjørelser, til strategiske vurderinger og avveininger</a:t>
            </a:r>
          </a:p>
        </p:txBody>
      </p:sp>
      <p:sp>
        <p:nvSpPr>
          <p:cNvPr id="207876"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A3727D78-6E85-492F-92CC-A600DE6C7036}" type="slidenum">
              <a:rPr lang="nb-NO" sz="900" smtClean="0">
                <a:solidFill>
                  <a:srgbClr val="000000"/>
                </a:solidFill>
              </a:rPr>
              <a:pPr/>
              <a:t>22</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tel 1"/>
          <p:cNvSpPr>
            <a:spLocks noGrp="1"/>
          </p:cNvSpPr>
          <p:nvPr>
            <p:ph type="title"/>
          </p:nvPr>
        </p:nvSpPr>
        <p:spPr/>
        <p:txBody>
          <a:bodyPr/>
          <a:lstStyle/>
          <a:p>
            <a:r>
              <a:rPr lang="nb-NO" smtClean="0"/>
              <a:t>Det er rett og slett blitt mye vanskeligere</a:t>
            </a:r>
          </a:p>
        </p:txBody>
      </p:sp>
      <p:sp>
        <p:nvSpPr>
          <p:cNvPr id="208899" name="Plassholder for innhold 2"/>
          <p:cNvSpPr>
            <a:spLocks noGrp="1"/>
          </p:cNvSpPr>
          <p:nvPr>
            <p:ph idx="1"/>
          </p:nvPr>
        </p:nvSpPr>
        <p:spPr/>
        <p:txBody>
          <a:bodyPr/>
          <a:lstStyle/>
          <a:p>
            <a:pPr>
              <a:buFontTx/>
              <a:buChar char="•"/>
            </a:pPr>
            <a:r>
              <a:rPr lang="nb-NO" sz="2000" smtClean="0"/>
              <a:t>Samvirkets betydning for inntektsdannelsen er blitt forsterka</a:t>
            </a:r>
          </a:p>
          <a:p>
            <a:pPr lvl="1"/>
            <a:r>
              <a:rPr lang="nb-NO" sz="1800" smtClean="0"/>
              <a:t>I utøvelsen av landbrukspolitikken</a:t>
            </a:r>
          </a:p>
          <a:p>
            <a:pPr lvl="1"/>
            <a:r>
              <a:rPr lang="nb-NO" sz="1800" smtClean="0"/>
              <a:t>For å sikre bonden makt i verdikjeden</a:t>
            </a:r>
          </a:p>
        </p:txBody>
      </p:sp>
      <p:sp>
        <p:nvSpPr>
          <p:cNvPr id="208900"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528AB80A-2910-4328-9110-8F8335E74959}" type="slidenum">
              <a:rPr lang="nb-NO" sz="900" smtClean="0">
                <a:solidFill>
                  <a:srgbClr val="000000"/>
                </a:solidFill>
              </a:rPr>
              <a:pPr/>
              <a:t>23</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tel 1"/>
          <p:cNvSpPr>
            <a:spLocks noGrp="1"/>
          </p:cNvSpPr>
          <p:nvPr>
            <p:ph type="title"/>
          </p:nvPr>
        </p:nvSpPr>
        <p:spPr>
          <a:xfrm>
            <a:off x="684213" y="476250"/>
            <a:ext cx="8232775" cy="936625"/>
          </a:xfrm>
        </p:spPr>
        <p:txBody>
          <a:bodyPr/>
          <a:lstStyle/>
          <a:p>
            <a:r>
              <a:rPr lang="nb-NO" smtClean="0"/>
              <a:t>Bare samvirke har interesse av å holde en høyest mulig utbetalingspris.  Bare samvirket i kraft av sin størrelse har autorietet til å løfte prisene i sluttmarkedet</a:t>
            </a:r>
          </a:p>
        </p:txBody>
      </p:sp>
      <p:sp>
        <p:nvSpPr>
          <p:cNvPr id="209923"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4F500D02-AFBD-4BC6-9674-8AA3DF196429}"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209924" name="Plassholder for lysbildenummer 5"/>
          <p:cNvSpPr>
            <a:spLocks noGrp="1"/>
          </p:cNvSpPr>
          <p:nvPr>
            <p:ph type="sldNum" sz="quarter" idx="12"/>
          </p:nvPr>
        </p:nvSpPr>
        <p:spPr>
          <a:xfrm>
            <a:off x="4711700" y="6453188"/>
            <a:ext cx="1447800" cy="228600"/>
          </a:xfrm>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39F0C50D-3AB7-4185-9836-908B625606E6}" type="slidenum">
              <a:rPr lang="nb-NO" sz="900" smtClean="0">
                <a:solidFill>
                  <a:srgbClr val="000000"/>
                </a:solidFill>
              </a:rPr>
              <a:pPr/>
              <a:t>24</a:t>
            </a:fld>
            <a:endParaRPr lang="nb-NO" sz="900" smtClean="0">
              <a:solidFill>
                <a:srgbClr val="000000"/>
              </a:solidFill>
              <a:latin typeface="Verdana" pitchFamily="34" charset="0"/>
            </a:endParaRPr>
          </a:p>
        </p:txBody>
      </p:sp>
      <p:pic>
        <p:nvPicPr>
          <p:cNvPr id="209925" name="Bil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38275"/>
            <a:ext cx="1916112"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6" name="Rektangel 7"/>
          <p:cNvSpPr>
            <a:spLocks noChangeArrowheads="1"/>
          </p:cNvSpPr>
          <p:nvPr/>
        </p:nvSpPr>
        <p:spPr bwMode="auto">
          <a:xfrm>
            <a:off x="6516688" y="1516063"/>
            <a:ext cx="1439862" cy="3778250"/>
          </a:xfrm>
          <a:prstGeom prst="rect">
            <a:avLst/>
          </a:prstGeom>
          <a:solidFill>
            <a:schemeClr val="bg1"/>
          </a:solidFill>
          <a:ln w="28575" algn="ctr">
            <a:solidFill>
              <a:srgbClr val="B1DF28"/>
            </a:solidFill>
            <a:round/>
            <a:headEnd/>
            <a:tailEnd/>
          </a:ln>
        </p:spPr>
        <p:txBody>
          <a:bodyPr/>
          <a:lstStyle/>
          <a:p>
            <a:endParaRPr lang="nb-NO" sz="1800">
              <a:solidFill>
                <a:srgbClr val="000000"/>
              </a:solidFill>
            </a:endParaRPr>
          </a:p>
        </p:txBody>
      </p:sp>
      <p:pic>
        <p:nvPicPr>
          <p:cNvPr id="209927" name="Picture 7" descr="http://upload.wikimedia.org/wikipedia/en/0/0e/NorgesGruppe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628775"/>
            <a:ext cx="1276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8" name="Picture 9" descr="http://daisy.sodor.no/generated/1/4/3/5/143545_ica_logo_rgb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873375"/>
            <a:ext cx="9350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9" name="Picture 11" descr="Coo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4437063"/>
            <a:ext cx="1090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0" name="Picture 13" descr="http://www.helgelandskicamp.no/Grunnfiler/sponsorer/Sponsorlogoer/Sponsorlogoer/rema1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3805238"/>
            <a:ext cx="12763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1" name="TekstSylinder 4"/>
          <p:cNvSpPr txBox="1">
            <a:spLocks noChangeArrowheads="1"/>
          </p:cNvSpPr>
          <p:nvPr/>
        </p:nvSpPr>
        <p:spPr bwMode="auto">
          <a:xfrm>
            <a:off x="1060450" y="5373688"/>
            <a:ext cx="1566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ctr"/>
            <a:r>
              <a:rPr lang="nb-NO" sz="1400">
                <a:solidFill>
                  <a:srgbClr val="000000"/>
                </a:solidFill>
              </a:rPr>
              <a:t>Primærprodusent</a:t>
            </a:r>
          </a:p>
          <a:p>
            <a:pPr algn="ctr"/>
            <a:r>
              <a:rPr lang="nb-NO" sz="1400">
                <a:solidFill>
                  <a:srgbClr val="000000"/>
                </a:solidFill>
              </a:rPr>
              <a:t>(bonde)</a:t>
            </a:r>
          </a:p>
          <a:p>
            <a:pPr algn="ctr"/>
            <a:r>
              <a:rPr lang="nb-NO" sz="1400">
                <a:solidFill>
                  <a:srgbClr val="000000"/>
                </a:solidFill>
              </a:rPr>
              <a:t>40 000</a:t>
            </a:r>
          </a:p>
        </p:txBody>
      </p:sp>
      <p:sp>
        <p:nvSpPr>
          <p:cNvPr id="209932" name="TekstSylinder 12"/>
          <p:cNvSpPr txBox="1">
            <a:spLocks noChangeArrowheads="1"/>
          </p:cNvSpPr>
          <p:nvPr/>
        </p:nvSpPr>
        <p:spPr bwMode="auto">
          <a:xfrm>
            <a:off x="4016375" y="5373688"/>
            <a:ext cx="106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ctr"/>
            <a:r>
              <a:rPr lang="nb-NO" sz="1400">
                <a:solidFill>
                  <a:srgbClr val="000000"/>
                </a:solidFill>
              </a:rPr>
              <a:t>Matindustri</a:t>
            </a:r>
          </a:p>
        </p:txBody>
      </p:sp>
      <p:sp>
        <p:nvSpPr>
          <p:cNvPr id="209933" name="TekstSylinder 13"/>
          <p:cNvSpPr txBox="1">
            <a:spLocks noChangeArrowheads="1"/>
          </p:cNvSpPr>
          <p:nvPr/>
        </p:nvSpPr>
        <p:spPr bwMode="auto">
          <a:xfrm>
            <a:off x="6950075" y="5373688"/>
            <a:ext cx="701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ctr"/>
            <a:r>
              <a:rPr lang="nb-NO" sz="1400">
                <a:solidFill>
                  <a:srgbClr val="000000"/>
                </a:solidFill>
              </a:rPr>
              <a:t>Kjeder</a:t>
            </a:r>
          </a:p>
          <a:p>
            <a:pPr algn="ctr"/>
            <a:r>
              <a:rPr lang="nb-NO" sz="1400">
                <a:solidFill>
                  <a:srgbClr val="000000"/>
                </a:solidFill>
              </a:rPr>
              <a:t>4</a:t>
            </a:r>
          </a:p>
        </p:txBody>
      </p:sp>
      <p:sp>
        <p:nvSpPr>
          <p:cNvPr id="209934" name="Pil høyre 15"/>
          <p:cNvSpPr>
            <a:spLocks noChangeArrowheads="1"/>
          </p:cNvSpPr>
          <p:nvPr/>
        </p:nvSpPr>
        <p:spPr bwMode="auto">
          <a:xfrm>
            <a:off x="5724525" y="4437063"/>
            <a:ext cx="719138" cy="350837"/>
          </a:xfrm>
          <a:prstGeom prst="rightArrow">
            <a:avLst>
              <a:gd name="adj1" fmla="val 50000"/>
              <a:gd name="adj2" fmla="val 4988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800">
              <a:solidFill>
                <a:srgbClr val="000000"/>
              </a:solidFill>
            </a:endParaRPr>
          </a:p>
        </p:txBody>
      </p:sp>
      <p:sp>
        <p:nvSpPr>
          <p:cNvPr id="209935" name="Pil høyre 16"/>
          <p:cNvSpPr>
            <a:spLocks noChangeArrowheads="1"/>
          </p:cNvSpPr>
          <p:nvPr/>
        </p:nvSpPr>
        <p:spPr bwMode="auto">
          <a:xfrm rot="10800000">
            <a:off x="5651500" y="2406650"/>
            <a:ext cx="720725" cy="349250"/>
          </a:xfrm>
          <a:prstGeom prst="rightArrow">
            <a:avLst>
              <a:gd name="adj1" fmla="val 50000"/>
              <a:gd name="adj2" fmla="val 5022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800">
              <a:solidFill>
                <a:srgbClr val="000000"/>
              </a:solidFill>
            </a:endParaRPr>
          </a:p>
        </p:txBody>
      </p:sp>
      <p:pic>
        <p:nvPicPr>
          <p:cNvPr id="209936" name="Bild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250" y="1649413"/>
            <a:ext cx="1874838"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1725" y="3981450"/>
            <a:ext cx="19351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38" name="Picture 45" descr="TINE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1725" y="1536700"/>
            <a:ext cx="17938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9" name="Ellipse 8"/>
          <p:cNvSpPr>
            <a:spLocks noChangeArrowheads="1"/>
          </p:cNvSpPr>
          <p:nvPr/>
        </p:nvSpPr>
        <p:spPr bwMode="auto">
          <a:xfrm>
            <a:off x="900113" y="1516063"/>
            <a:ext cx="4824412" cy="437991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8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tel 1"/>
          <p:cNvSpPr>
            <a:spLocks noGrp="1"/>
          </p:cNvSpPr>
          <p:nvPr>
            <p:ph type="title"/>
          </p:nvPr>
        </p:nvSpPr>
        <p:spPr/>
        <p:txBody>
          <a:bodyPr/>
          <a:lstStyle/>
          <a:p>
            <a:r>
              <a:rPr lang="nb-NO" smtClean="0"/>
              <a:t>Kjøttpakkesenter for NorgesGruppen    </a:t>
            </a:r>
          </a:p>
        </p:txBody>
      </p:sp>
      <p:sp>
        <p:nvSpPr>
          <p:cNvPr id="211971" name="Plassholder for lysbildenummer 3"/>
          <p:cNvSpPr>
            <a:spLocks noGrp="1"/>
          </p:cNvSpPr>
          <p:nvPr>
            <p:ph type="sldNum"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441A2413-27C6-45BB-AAA8-CB9D2EA8B896}" type="slidenum">
              <a:rPr lang="nb-NO" sz="900" smtClean="0">
                <a:solidFill>
                  <a:srgbClr val="000000"/>
                </a:solidFill>
              </a:rPr>
              <a:pPr/>
              <a:t>25</a:t>
            </a:fld>
            <a:endParaRPr lang="nb-NO" sz="900" smtClean="0">
              <a:solidFill>
                <a:srgbClr val="000000"/>
              </a:solidFill>
              <a:latin typeface="Verdana" pitchFamily="34" charset="0"/>
            </a:endParaRPr>
          </a:p>
        </p:txBody>
      </p:sp>
      <p:pic>
        <p:nvPicPr>
          <p:cNvPr id="21197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4175" y="1052513"/>
            <a:ext cx="8043863" cy="266382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284538"/>
            <a:ext cx="8153400" cy="278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115888"/>
            <a:ext cx="24606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783263"/>
            <a:ext cx="13652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638" y="5783263"/>
            <a:ext cx="1509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0188" y="5616575"/>
            <a:ext cx="7254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9350" y="5740400"/>
            <a:ext cx="11191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4113" y="5802313"/>
            <a:ext cx="15113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4686300" y="5200650"/>
            <a:ext cx="222250" cy="254000"/>
          </a:xfrm>
          <a:prstGeom prst="rect">
            <a:avLst/>
          </a:prstGeom>
          <a:noFill/>
        </p:spPr>
        <p:txBody>
          <a:bodyPr wrap="none">
            <a:spAutoFit/>
          </a:bodyPr>
          <a:lstStyle/>
          <a:p>
            <a:pPr eaLnBrk="1" hangingPunct="1">
              <a:defRPr/>
            </a:pPr>
            <a:r>
              <a:rPr lang="nb-NO" sz="1050" dirty="0">
                <a:solidFill>
                  <a:srgbClr val="000000"/>
                </a:solidFill>
                <a:latin typeface="Arial" pitchFamily="34" charset="0"/>
                <a:ea typeface="ヒラギノ角ゴ Pro W3"/>
                <a:cs typeface="ヒラギノ角ゴ Pro W3"/>
              </a:rPr>
              <a:t>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tel 1"/>
          <p:cNvSpPr>
            <a:spLocks noGrp="1"/>
          </p:cNvSpPr>
          <p:nvPr>
            <p:ph type="title"/>
          </p:nvPr>
        </p:nvSpPr>
        <p:spPr/>
        <p:txBody>
          <a:bodyPr/>
          <a:lstStyle/>
          <a:p>
            <a:r>
              <a:rPr lang="nb-NO" smtClean="0"/>
              <a:t>Det er rett og slett blitt mye vanskeligere</a:t>
            </a:r>
          </a:p>
        </p:txBody>
      </p:sp>
      <p:sp>
        <p:nvSpPr>
          <p:cNvPr id="3" name="Plassholder for innhold 2"/>
          <p:cNvSpPr>
            <a:spLocks noGrp="1"/>
          </p:cNvSpPr>
          <p:nvPr>
            <p:ph idx="1"/>
          </p:nvPr>
        </p:nvSpPr>
        <p:spPr/>
        <p:txBody>
          <a:bodyPr/>
          <a:lstStyle/>
          <a:p>
            <a:pPr>
              <a:buFont typeface="Arial" pitchFamily="34" charset="0"/>
              <a:buChar char="•"/>
              <a:defRPr/>
            </a:pPr>
            <a:r>
              <a:rPr lang="nb-NO" sz="2000" dirty="0" smtClean="0"/>
              <a:t>Samvirkets betydning for inntektsdannelsen er blitt forsterka</a:t>
            </a:r>
          </a:p>
          <a:p>
            <a:pPr lvl="1">
              <a:buFont typeface="Arial" pitchFamily="34" charset="0"/>
              <a:buChar char="•"/>
              <a:defRPr/>
            </a:pPr>
            <a:r>
              <a:rPr lang="nb-NO" sz="1800" dirty="0" smtClean="0"/>
              <a:t>I utøvelsen av landbrukspolitikken</a:t>
            </a:r>
          </a:p>
          <a:p>
            <a:pPr lvl="1">
              <a:buFont typeface="Arial" pitchFamily="34" charset="0"/>
              <a:buChar char="•"/>
              <a:defRPr/>
            </a:pPr>
            <a:r>
              <a:rPr lang="nb-NO" sz="1800" dirty="0" smtClean="0"/>
              <a:t>For å sikre bonden makt i verdikjeden</a:t>
            </a:r>
          </a:p>
          <a:p>
            <a:pPr lvl="1">
              <a:buFont typeface="Arial" pitchFamily="34" charset="0"/>
              <a:buChar char="•"/>
              <a:defRPr/>
            </a:pPr>
            <a:endParaRPr lang="nb-NO" sz="1800" dirty="0"/>
          </a:p>
          <a:p>
            <a:pPr lvl="1">
              <a:buFont typeface="Arial" pitchFamily="34" charset="0"/>
              <a:buChar char="•"/>
              <a:defRPr/>
            </a:pPr>
            <a:endParaRPr lang="nb-NO" sz="1800" dirty="0" smtClean="0"/>
          </a:p>
          <a:p>
            <a:pPr marL="260350" lvl="1" indent="0">
              <a:buNone/>
              <a:defRPr/>
            </a:pPr>
            <a:r>
              <a:rPr lang="nb-NO" sz="3200" dirty="0" smtClean="0"/>
              <a:t>Paradokset</a:t>
            </a:r>
            <a:r>
              <a:rPr lang="nb-NO" sz="3200" dirty="0" smtClean="0"/>
              <a:t>:</a:t>
            </a:r>
          </a:p>
          <a:p>
            <a:pPr marL="260350" lvl="1" indent="0">
              <a:buFontTx/>
              <a:buNone/>
              <a:defRPr/>
            </a:pPr>
            <a:endParaRPr lang="nb-NO" sz="2400" dirty="0" smtClean="0"/>
          </a:p>
          <a:p>
            <a:pPr marL="260350" lvl="1" indent="0">
              <a:buFontTx/>
              <a:buNone/>
              <a:defRPr/>
            </a:pPr>
            <a:r>
              <a:rPr lang="nb-NO" sz="2000" dirty="0" smtClean="0"/>
              <a:t>Oppgavene er blitt </a:t>
            </a:r>
            <a:r>
              <a:rPr lang="nb-NO" sz="2000" dirty="0" smtClean="0"/>
              <a:t>vanskeligere</a:t>
            </a:r>
            <a:r>
              <a:rPr lang="nb-NO" sz="2000" dirty="0" smtClean="0"/>
              <a:t>.</a:t>
            </a:r>
          </a:p>
          <a:p>
            <a:pPr marL="260350" lvl="1" indent="0">
              <a:buFontTx/>
              <a:buNone/>
              <a:defRPr/>
            </a:pPr>
            <a:endParaRPr lang="nb-NO" sz="2000" dirty="0"/>
          </a:p>
          <a:p>
            <a:pPr marL="260350" lvl="1" indent="0">
              <a:buFontTx/>
              <a:buNone/>
              <a:defRPr/>
            </a:pPr>
            <a:r>
              <a:rPr lang="nb-NO" sz="3200" dirty="0" smtClean="0"/>
              <a:t>Samtidig</a:t>
            </a:r>
            <a:r>
              <a:rPr lang="nb-NO" sz="2000" dirty="0" smtClean="0"/>
              <a:t> som det er  </a:t>
            </a:r>
            <a:r>
              <a:rPr lang="nb-NO" sz="2000" dirty="0" smtClean="0"/>
              <a:t>blitt vanskeligere </a:t>
            </a:r>
            <a:r>
              <a:rPr lang="nb-NO" sz="2000" dirty="0"/>
              <a:t>å</a:t>
            </a:r>
            <a:r>
              <a:rPr lang="nb-NO" sz="2000" dirty="0" smtClean="0"/>
              <a:t> </a:t>
            </a:r>
            <a:r>
              <a:rPr lang="nb-NO" sz="2000" dirty="0" smtClean="0"/>
              <a:t>forberede kommende tillitsvalgte på sine oppgaver</a:t>
            </a:r>
            <a:endParaRPr lang="nb-NO" sz="2000" dirty="0"/>
          </a:p>
        </p:txBody>
      </p:sp>
      <p:sp>
        <p:nvSpPr>
          <p:cNvPr id="210948"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328ECC9A-FDD3-4325-828B-6919EF6C1B48}" type="slidenum">
              <a:rPr lang="nb-NO" sz="900" smtClean="0">
                <a:solidFill>
                  <a:srgbClr val="000000"/>
                </a:solidFill>
              </a:rPr>
              <a:pPr/>
              <a:t>26</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nb-NO" smtClean="0"/>
              <a:t>Kompetansebyggende tiltak</a:t>
            </a:r>
          </a:p>
        </p:txBody>
      </p:sp>
      <p:sp>
        <p:nvSpPr>
          <p:cNvPr id="212995" name="Rectangle 3"/>
          <p:cNvSpPr>
            <a:spLocks noGrp="1" noChangeArrowheads="1"/>
          </p:cNvSpPr>
          <p:nvPr>
            <p:ph type="body" idx="1"/>
          </p:nvPr>
        </p:nvSpPr>
        <p:spPr>
          <a:xfrm>
            <a:off x="457200" y="1268413"/>
            <a:ext cx="8229600" cy="5329237"/>
          </a:xfrm>
        </p:spPr>
        <p:txBody>
          <a:bodyPr/>
          <a:lstStyle/>
          <a:p>
            <a:pPr eaLnBrk="1" hangingPunct="1">
              <a:lnSpc>
                <a:spcPct val="90000"/>
              </a:lnSpc>
            </a:pPr>
            <a:r>
              <a:rPr lang="nb-NO" sz="2800" smtClean="0"/>
              <a:t>Nødvendig med tilbud på </a:t>
            </a:r>
            <a:r>
              <a:rPr lang="nb-NO" sz="2800" i="1" smtClean="0"/>
              <a:t>alle</a:t>
            </a:r>
            <a:r>
              <a:rPr lang="nb-NO" sz="2800" smtClean="0"/>
              <a:t> nivå </a:t>
            </a:r>
          </a:p>
          <a:p>
            <a:pPr eaLnBrk="1" hangingPunct="1">
              <a:lnSpc>
                <a:spcPct val="90000"/>
              </a:lnSpc>
            </a:pPr>
            <a:endParaRPr lang="nb-NO" sz="2800" smtClean="0"/>
          </a:p>
          <a:p>
            <a:pPr eaLnBrk="1" hangingPunct="1">
              <a:lnSpc>
                <a:spcPct val="90000"/>
              </a:lnSpc>
            </a:pPr>
            <a:r>
              <a:rPr lang="nb-NO" sz="2800" smtClean="0"/>
              <a:t>Høy prioritet i den enkelte organisasjon</a:t>
            </a:r>
          </a:p>
          <a:p>
            <a:pPr eaLnBrk="1" hangingPunct="1">
              <a:lnSpc>
                <a:spcPct val="90000"/>
              </a:lnSpc>
            </a:pPr>
            <a:endParaRPr lang="nb-NO" sz="2800" smtClean="0"/>
          </a:p>
          <a:p>
            <a:pPr eaLnBrk="1" hangingPunct="1">
              <a:lnSpc>
                <a:spcPct val="90000"/>
              </a:lnSpc>
            </a:pPr>
            <a:r>
              <a:rPr lang="nb-NO" sz="2800" smtClean="0"/>
              <a:t>Ansvar for felles tiltak ligger i NL, men ansvar for å bruke disse ligger i den enkelte organisasjon</a:t>
            </a:r>
          </a:p>
          <a:p>
            <a:pPr eaLnBrk="1" hangingPunct="1">
              <a:lnSpc>
                <a:spcPct val="90000"/>
              </a:lnSpc>
            </a:pPr>
            <a:endParaRPr lang="nb-NO" sz="2800" smtClean="0"/>
          </a:p>
          <a:p>
            <a:pPr eaLnBrk="1" hangingPunct="1">
              <a:lnSpc>
                <a:spcPct val="90000"/>
              </a:lnSpc>
            </a:pPr>
            <a:r>
              <a:rPr lang="nb-NO" sz="2800" smtClean="0"/>
              <a:t>Helhetlig program for topptillitsvalgte </a:t>
            </a:r>
          </a:p>
          <a:p>
            <a:pPr eaLnBrk="1" hangingPunct="1">
              <a:lnSpc>
                <a:spcPct val="90000"/>
              </a:lnSpc>
            </a:pPr>
            <a:endParaRPr lang="nb-NO" sz="2800" smtClean="0"/>
          </a:p>
          <a:p>
            <a:pPr eaLnBrk="1" hangingPunct="1">
              <a:lnSpc>
                <a:spcPct val="90000"/>
              </a:lnSpc>
            </a:pPr>
            <a:r>
              <a:rPr lang="nb-NO" sz="2800" smtClean="0"/>
              <a:t>”Frivillig tvang”  å følge fagprogrammer og oppfrisking/oppfølgingstilbud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nb-NO" smtClean="0"/>
              <a:t>Treningsarena</a:t>
            </a:r>
          </a:p>
        </p:txBody>
      </p:sp>
      <p:sp>
        <p:nvSpPr>
          <p:cNvPr id="189443" name="Rectangle 3"/>
          <p:cNvSpPr>
            <a:spLocks noGrp="1" noChangeArrowheads="1"/>
          </p:cNvSpPr>
          <p:nvPr>
            <p:ph type="body" idx="1"/>
          </p:nvPr>
        </p:nvSpPr>
        <p:spPr/>
        <p:txBody>
          <a:bodyPr/>
          <a:lstStyle/>
          <a:p>
            <a:pPr eaLnBrk="1" hangingPunct="1">
              <a:buFontTx/>
              <a:buNone/>
            </a:pPr>
            <a:r>
              <a:rPr lang="nb-NO" smtClean="0"/>
              <a:t>Færre treningsarenaer – må tenke nytt</a:t>
            </a:r>
          </a:p>
          <a:p>
            <a:pPr eaLnBrk="1" hangingPunct="1"/>
            <a:endParaRPr lang="nb-NO" smtClean="0"/>
          </a:p>
          <a:p>
            <a:pPr eaLnBrk="1" hangingPunct="1"/>
            <a:r>
              <a:rPr lang="nb-NO" sz="2800" smtClean="0"/>
              <a:t>Leder- og styreerfaring fra andre bransjer og organisasjoner</a:t>
            </a:r>
          </a:p>
          <a:p>
            <a:pPr eaLnBrk="1" hangingPunct="1"/>
            <a:endParaRPr lang="nb-NO" sz="2800" smtClean="0"/>
          </a:p>
          <a:p>
            <a:pPr eaLnBrk="1" hangingPunct="1"/>
            <a:r>
              <a:rPr lang="nb-NO" sz="2800" smtClean="0"/>
              <a:t>Styrene i samvirkebedriftenes datterselskaper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nb-NO" smtClean="0"/>
              <a:t>Valgkomiteen </a:t>
            </a:r>
          </a:p>
        </p:txBody>
      </p:sp>
      <p:sp>
        <p:nvSpPr>
          <p:cNvPr id="214019" name="Rectangle 3"/>
          <p:cNvSpPr>
            <a:spLocks noGrp="1" noChangeArrowheads="1"/>
          </p:cNvSpPr>
          <p:nvPr>
            <p:ph type="body" idx="1"/>
          </p:nvPr>
        </p:nvSpPr>
        <p:spPr/>
        <p:txBody>
          <a:bodyPr/>
          <a:lstStyle/>
          <a:p>
            <a:pPr marL="609600" indent="-609600" eaLnBrk="1" hangingPunct="1"/>
            <a:endParaRPr lang="nb-NO" smtClean="0"/>
          </a:p>
          <a:p>
            <a:pPr marL="609600" indent="-609600" eaLnBrk="1" hangingPunct="1"/>
            <a:r>
              <a:rPr lang="nb-NO" smtClean="0"/>
              <a:t>Sammensetning</a:t>
            </a:r>
          </a:p>
          <a:p>
            <a:pPr marL="609600" indent="-609600" eaLnBrk="1" hangingPunct="1">
              <a:buFontTx/>
              <a:buNone/>
            </a:pPr>
            <a:r>
              <a:rPr lang="nb-NO" smtClean="0"/>
              <a:t>	</a:t>
            </a:r>
          </a:p>
          <a:p>
            <a:pPr marL="609600" indent="-609600" eaLnBrk="1" hangingPunct="1">
              <a:buFontTx/>
              <a:buNone/>
            </a:pPr>
            <a:r>
              <a:rPr lang="nb-NO" sz="2800" i="1" smtClean="0"/>
              <a:t>	”Valgkomiteen er ingen trainee-plass” </a:t>
            </a:r>
          </a:p>
          <a:p>
            <a:pPr marL="609600" indent="-609600" eaLnBrk="1" hangingPunct="1">
              <a:buFontTx/>
              <a:buNone/>
            </a:pPr>
            <a:r>
              <a:rPr lang="nb-NO" sz="2800" smtClean="0"/>
              <a:t>					</a:t>
            </a:r>
            <a:r>
              <a:rPr lang="nb-NO" sz="2000" smtClean="0"/>
              <a:t>Anne-Kathrine Slungård</a:t>
            </a:r>
          </a:p>
          <a:p>
            <a:pPr marL="609600" indent="-609600" eaLnBrk="1" hangingPunct="1"/>
            <a:endParaRPr lang="nb-NO" sz="2800" smtClean="0"/>
          </a:p>
          <a:p>
            <a:pPr marL="609600" indent="-609600" eaLnBrk="1" hangingPunct="1"/>
            <a:r>
              <a:rPr lang="nb-NO" smtClean="0"/>
              <a:t>Arbeidsmåte</a:t>
            </a:r>
          </a:p>
          <a:p>
            <a:pPr marL="609600" indent="-609600" eaLnBrk="1" hangingPunct="1">
              <a:buFontTx/>
              <a:buNone/>
            </a:pPr>
            <a:r>
              <a:rPr lang="nb-NO"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nb-NO" smtClean="0"/>
              <a:t>Kompetanse</a:t>
            </a:r>
          </a:p>
        </p:txBody>
      </p:sp>
      <p:sp>
        <p:nvSpPr>
          <p:cNvPr id="190467" name="Rectangle 3"/>
          <p:cNvSpPr>
            <a:spLocks noGrp="1" noChangeArrowheads="1"/>
          </p:cNvSpPr>
          <p:nvPr>
            <p:ph type="body" idx="1"/>
          </p:nvPr>
        </p:nvSpPr>
        <p:spPr/>
        <p:txBody>
          <a:bodyPr/>
          <a:lstStyle/>
          <a:p>
            <a:pPr marL="609600" indent="-609600" eaLnBrk="1" hangingPunct="1">
              <a:buFontTx/>
              <a:buNone/>
            </a:pPr>
            <a:r>
              <a:rPr lang="nb-NO" sz="3600" dirty="0" smtClean="0"/>
              <a:t>Tillitsvalgt – en krevende rolle </a:t>
            </a:r>
          </a:p>
          <a:p>
            <a:pPr marL="609600" indent="-609600" eaLnBrk="1" hangingPunct="1">
              <a:buFontTx/>
              <a:buNone/>
            </a:pPr>
            <a:endParaRPr lang="nb-NO" sz="3600" dirty="0" smtClean="0"/>
          </a:p>
          <a:p>
            <a:pPr marL="609600" indent="-609600" eaLnBrk="1" hangingPunct="1">
              <a:buFontTx/>
              <a:buNone/>
            </a:pPr>
            <a:r>
              <a:rPr lang="nb-NO" sz="3600" dirty="0" smtClean="0"/>
              <a:t>Kompetansekrav: </a:t>
            </a:r>
          </a:p>
          <a:p>
            <a:pPr marL="609600" indent="-609600" eaLnBrk="1" hangingPunct="1"/>
            <a:r>
              <a:rPr lang="nb-NO" dirty="0" smtClean="0"/>
              <a:t>Forståelse av styrerollen </a:t>
            </a:r>
          </a:p>
          <a:p>
            <a:pPr marL="609600" indent="-609600" eaLnBrk="1" hangingPunct="1"/>
            <a:r>
              <a:rPr lang="nb-NO" dirty="0" smtClean="0"/>
              <a:t>Strategiske evner </a:t>
            </a:r>
          </a:p>
          <a:p>
            <a:pPr marL="609600" indent="-609600" eaLnBrk="1" hangingPunct="1"/>
            <a:r>
              <a:rPr lang="nb-NO" dirty="0" smtClean="0"/>
              <a:t>Forretningsmessig og økonomisk innsikt </a:t>
            </a:r>
          </a:p>
          <a:p>
            <a:pPr marL="609600" indent="-609600" eaLnBrk="1" hangingPunct="1"/>
            <a:r>
              <a:rPr lang="nb-NO" dirty="0" smtClean="0"/>
              <a:t>Samvirkekunnskap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nb-NO" smtClean="0"/>
              <a:t>Talentjakt</a:t>
            </a:r>
          </a:p>
        </p:txBody>
      </p:sp>
      <p:sp>
        <p:nvSpPr>
          <p:cNvPr id="215043" name="Rectangle 3"/>
          <p:cNvSpPr>
            <a:spLocks noGrp="1" noChangeArrowheads="1"/>
          </p:cNvSpPr>
          <p:nvPr>
            <p:ph type="body" idx="1"/>
          </p:nvPr>
        </p:nvSpPr>
        <p:spPr/>
        <p:txBody>
          <a:bodyPr/>
          <a:lstStyle/>
          <a:p>
            <a:pPr eaLnBrk="1" hangingPunct="1"/>
            <a:endParaRPr lang="nb-NO" sz="2800" smtClean="0"/>
          </a:p>
          <a:p>
            <a:pPr eaLnBrk="1" hangingPunct="1"/>
            <a:r>
              <a:rPr lang="nb-NO" smtClean="0"/>
              <a:t>Mer systematikk i jakten på talentene</a:t>
            </a:r>
          </a:p>
          <a:p>
            <a:pPr eaLnBrk="1" hangingPunct="1"/>
            <a:endParaRPr lang="nb-NO" smtClean="0"/>
          </a:p>
          <a:p>
            <a:pPr eaLnBrk="1" hangingPunct="1"/>
            <a:r>
              <a:rPr lang="nb-NO" smtClean="0"/>
              <a:t>Ansvaret ligger på alle nivåer i organisasjonen</a:t>
            </a:r>
            <a:r>
              <a:rPr lang="nb-NO" sz="2800" smtClean="0"/>
              <a:t> </a:t>
            </a:r>
          </a:p>
          <a:p>
            <a:pPr eaLnBrk="1" hangingPunct="1"/>
            <a:endParaRPr lang="nb-NO" sz="2800" smtClean="0"/>
          </a:p>
          <a:p>
            <a:pPr eaLnBrk="1" hangingPunct="1"/>
            <a:endParaRPr lang="nb-NO" sz="2800" smtClean="0"/>
          </a:p>
          <a:p>
            <a:pPr eaLnBrk="1" hangingPunct="1"/>
            <a:endParaRPr lang="nb-NO"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tel 1"/>
          <p:cNvSpPr>
            <a:spLocks noGrp="1"/>
          </p:cNvSpPr>
          <p:nvPr>
            <p:ph type="title"/>
          </p:nvPr>
        </p:nvSpPr>
        <p:spPr/>
        <p:txBody>
          <a:bodyPr/>
          <a:lstStyle/>
          <a:p>
            <a:r>
              <a:rPr lang="nb-NO" smtClean="0"/>
              <a:t>Spiller vi  hverandre gode ?</a:t>
            </a:r>
          </a:p>
        </p:txBody>
      </p:sp>
      <p:sp>
        <p:nvSpPr>
          <p:cNvPr id="216067" name="Plassholder for innhold 2"/>
          <p:cNvSpPr>
            <a:spLocks noGrp="1"/>
          </p:cNvSpPr>
          <p:nvPr>
            <p:ph idx="1"/>
          </p:nvPr>
        </p:nvSpPr>
        <p:spPr/>
        <p:txBody>
          <a:bodyPr/>
          <a:lstStyle/>
          <a:p>
            <a:pPr>
              <a:buFontTx/>
              <a:buChar char="•"/>
            </a:pPr>
            <a:r>
              <a:rPr lang="nb-NO" sz="2000" dirty="0" smtClean="0"/>
              <a:t>Vi er eiere og skal påvirke organisasjonen</a:t>
            </a:r>
          </a:p>
          <a:p>
            <a:pPr lvl="1"/>
            <a:r>
              <a:rPr lang="nb-NO" sz="1800" dirty="0" smtClean="0"/>
              <a:t>Ja, det er hele hensikten med demokratisk organisering</a:t>
            </a:r>
          </a:p>
          <a:p>
            <a:pPr lvl="1"/>
            <a:r>
              <a:rPr lang="nb-NO" sz="1800" dirty="0" smtClean="0"/>
              <a:t>Men, vil det si at det er smart  og alltid frambringe negativ kritikk</a:t>
            </a:r>
          </a:p>
          <a:p>
            <a:pPr lvl="1"/>
            <a:endParaRPr lang="nb-NO" sz="1800" dirty="0" smtClean="0"/>
          </a:p>
          <a:p>
            <a:pPr>
              <a:buFontTx/>
              <a:buChar char="•"/>
            </a:pPr>
            <a:r>
              <a:rPr lang="nb-NO" sz="2000" dirty="0" smtClean="0"/>
              <a:t>Tillitsvalgte er «hoggestabber»</a:t>
            </a:r>
          </a:p>
          <a:p>
            <a:pPr lvl="1"/>
            <a:r>
              <a:rPr lang="nb-NO" sz="1800" dirty="0" smtClean="0"/>
              <a:t>Er vi konstruktive i dialogen</a:t>
            </a:r>
          </a:p>
          <a:p>
            <a:pPr lvl="1"/>
            <a:endParaRPr lang="nb-NO" sz="1800" dirty="0" smtClean="0"/>
          </a:p>
          <a:p>
            <a:pPr>
              <a:buFontTx/>
              <a:buChar char="•"/>
            </a:pPr>
            <a:r>
              <a:rPr lang="nb-NO" sz="2000" dirty="0" smtClean="0"/>
              <a:t>Hvordan behandler vi våre tillitsvalgte</a:t>
            </a:r>
          </a:p>
          <a:p>
            <a:pPr lvl="1"/>
            <a:r>
              <a:rPr lang="nb-NO" sz="1800" dirty="0" smtClean="0"/>
              <a:t>Måten vi behandler våre tillitsvalgte påvirker i stor grad hvem vi </a:t>
            </a:r>
            <a:r>
              <a:rPr lang="nb-NO" sz="1800" dirty="0" smtClean="0"/>
              <a:t>får</a:t>
            </a:r>
          </a:p>
          <a:p>
            <a:pPr lvl="1"/>
            <a:r>
              <a:rPr lang="nb-NO" sz="1800" dirty="0" smtClean="0"/>
              <a:t>Gir vi de tid til å bli gode</a:t>
            </a:r>
            <a:endParaRPr lang="nb-NO" sz="1800" dirty="0" smtClean="0"/>
          </a:p>
          <a:p>
            <a:pPr lvl="1"/>
            <a:endParaRPr lang="nb-NO" sz="1800" dirty="0" smtClean="0"/>
          </a:p>
          <a:p>
            <a:pPr>
              <a:buFontTx/>
              <a:buChar char="•"/>
            </a:pPr>
            <a:r>
              <a:rPr lang="nb-NO" sz="2000" dirty="0" smtClean="0"/>
              <a:t>Kan vi se en klar forskjell mellom regioner</a:t>
            </a:r>
          </a:p>
          <a:p>
            <a:pPr lvl="1"/>
            <a:r>
              <a:rPr lang="nb-NO" sz="1800" dirty="0" smtClean="0"/>
              <a:t>Rogaland versus Trøndelag</a:t>
            </a:r>
          </a:p>
        </p:txBody>
      </p:sp>
      <p:sp>
        <p:nvSpPr>
          <p:cNvPr id="216068"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E7C020C7-00C5-44B9-931C-0BE78A266532}" type="slidenum">
              <a:rPr lang="nb-NO" sz="900" smtClean="0">
                <a:solidFill>
                  <a:srgbClr val="000000"/>
                </a:solidFill>
              </a:rPr>
              <a:pPr/>
              <a:t>31</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fade">
                                      <p:cBhvr>
                                        <p:cTn id="7" dur="1000"/>
                                        <p:tgtEl>
                                          <p:spTgt spid="216067">
                                            <p:txEl>
                                              <p:pRg st="0" end="0"/>
                                            </p:txEl>
                                          </p:spTgt>
                                        </p:tgtEl>
                                      </p:cBhvr>
                                    </p:animEffect>
                                    <p:anim calcmode="lin" valueType="num">
                                      <p:cBhvr>
                                        <p:cTn id="8" dur="10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60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fade">
                                      <p:cBhvr>
                                        <p:cTn id="12" dur="1000"/>
                                        <p:tgtEl>
                                          <p:spTgt spid="216067">
                                            <p:txEl>
                                              <p:pRg st="1" end="1"/>
                                            </p:txEl>
                                          </p:spTgt>
                                        </p:tgtEl>
                                      </p:cBhvr>
                                    </p:animEffect>
                                    <p:anim calcmode="lin" valueType="num">
                                      <p:cBhvr>
                                        <p:cTn id="13" dur="10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606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fade">
                                      <p:cBhvr>
                                        <p:cTn id="17" dur="1000"/>
                                        <p:tgtEl>
                                          <p:spTgt spid="216067">
                                            <p:txEl>
                                              <p:pRg st="2" end="2"/>
                                            </p:txEl>
                                          </p:spTgt>
                                        </p:tgtEl>
                                      </p:cBhvr>
                                    </p:animEffect>
                                    <p:anim calcmode="lin" valueType="num">
                                      <p:cBhvr>
                                        <p:cTn id="18" dur="10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60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6067">
                                            <p:txEl>
                                              <p:pRg st="4" end="4"/>
                                            </p:txEl>
                                          </p:spTgt>
                                        </p:tgtEl>
                                        <p:attrNameLst>
                                          <p:attrName>style.visibility</p:attrName>
                                        </p:attrNameLst>
                                      </p:cBhvr>
                                      <p:to>
                                        <p:strVal val="visible"/>
                                      </p:to>
                                    </p:set>
                                    <p:animEffect transition="in" filter="fade">
                                      <p:cBhvr>
                                        <p:cTn id="24" dur="1000"/>
                                        <p:tgtEl>
                                          <p:spTgt spid="216067">
                                            <p:txEl>
                                              <p:pRg st="4" end="4"/>
                                            </p:txEl>
                                          </p:spTgt>
                                        </p:tgtEl>
                                      </p:cBhvr>
                                    </p:animEffect>
                                    <p:anim calcmode="lin" valueType="num">
                                      <p:cBhvr>
                                        <p:cTn id="25" dur="10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1606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6067">
                                            <p:txEl>
                                              <p:pRg st="5" end="5"/>
                                            </p:txEl>
                                          </p:spTgt>
                                        </p:tgtEl>
                                        <p:attrNameLst>
                                          <p:attrName>style.visibility</p:attrName>
                                        </p:attrNameLst>
                                      </p:cBhvr>
                                      <p:to>
                                        <p:strVal val="visible"/>
                                      </p:to>
                                    </p:set>
                                    <p:animEffect transition="in" filter="fade">
                                      <p:cBhvr>
                                        <p:cTn id="29" dur="1000"/>
                                        <p:tgtEl>
                                          <p:spTgt spid="216067">
                                            <p:txEl>
                                              <p:pRg st="5" end="5"/>
                                            </p:txEl>
                                          </p:spTgt>
                                        </p:tgtEl>
                                      </p:cBhvr>
                                    </p:animEffect>
                                    <p:anim calcmode="lin" valueType="num">
                                      <p:cBhvr>
                                        <p:cTn id="30" dur="1000" fill="hold"/>
                                        <p:tgtEl>
                                          <p:spTgt spid="21606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160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6067">
                                            <p:txEl>
                                              <p:pRg st="7" end="7"/>
                                            </p:txEl>
                                          </p:spTgt>
                                        </p:tgtEl>
                                        <p:attrNameLst>
                                          <p:attrName>style.visibility</p:attrName>
                                        </p:attrNameLst>
                                      </p:cBhvr>
                                      <p:to>
                                        <p:strVal val="visible"/>
                                      </p:to>
                                    </p:set>
                                    <p:animEffect transition="in" filter="fade">
                                      <p:cBhvr>
                                        <p:cTn id="36" dur="1000"/>
                                        <p:tgtEl>
                                          <p:spTgt spid="216067">
                                            <p:txEl>
                                              <p:pRg st="7" end="7"/>
                                            </p:txEl>
                                          </p:spTgt>
                                        </p:tgtEl>
                                      </p:cBhvr>
                                    </p:animEffect>
                                    <p:anim calcmode="lin" valueType="num">
                                      <p:cBhvr>
                                        <p:cTn id="37" dur="1000" fill="hold"/>
                                        <p:tgtEl>
                                          <p:spTgt spid="216067">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16067">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6067">
                                            <p:txEl>
                                              <p:pRg st="8" end="8"/>
                                            </p:txEl>
                                          </p:spTgt>
                                        </p:tgtEl>
                                        <p:attrNameLst>
                                          <p:attrName>style.visibility</p:attrName>
                                        </p:attrNameLst>
                                      </p:cBhvr>
                                      <p:to>
                                        <p:strVal val="visible"/>
                                      </p:to>
                                    </p:set>
                                    <p:animEffect transition="in" filter="fade">
                                      <p:cBhvr>
                                        <p:cTn id="41" dur="1000"/>
                                        <p:tgtEl>
                                          <p:spTgt spid="216067">
                                            <p:txEl>
                                              <p:pRg st="8" end="8"/>
                                            </p:txEl>
                                          </p:spTgt>
                                        </p:tgtEl>
                                      </p:cBhvr>
                                    </p:animEffect>
                                    <p:anim calcmode="lin" valueType="num">
                                      <p:cBhvr>
                                        <p:cTn id="42" dur="1000" fill="hold"/>
                                        <p:tgtEl>
                                          <p:spTgt spid="216067">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16067">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6067">
                                            <p:txEl>
                                              <p:pRg st="9" end="9"/>
                                            </p:txEl>
                                          </p:spTgt>
                                        </p:tgtEl>
                                        <p:attrNameLst>
                                          <p:attrName>style.visibility</p:attrName>
                                        </p:attrNameLst>
                                      </p:cBhvr>
                                      <p:to>
                                        <p:strVal val="visible"/>
                                      </p:to>
                                    </p:set>
                                    <p:animEffect transition="in" filter="fade">
                                      <p:cBhvr>
                                        <p:cTn id="46" dur="1000"/>
                                        <p:tgtEl>
                                          <p:spTgt spid="216067">
                                            <p:txEl>
                                              <p:pRg st="9" end="9"/>
                                            </p:txEl>
                                          </p:spTgt>
                                        </p:tgtEl>
                                      </p:cBhvr>
                                    </p:animEffect>
                                    <p:anim calcmode="lin" valueType="num">
                                      <p:cBhvr>
                                        <p:cTn id="47" dur="1000" fill="hold"/>
                                        <p:tgtEl>
                                          <p:spTgt spid="216067">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160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6067">
                                            <p:txEl>
                                              <p:pRg st="11" end="11"/>
                                            </p:txEl>
                                          </p:spTgt>
                                        </p:tgtEl>
                                        <p:attrNameLst>
                                          <p:attrName>style.visibility</p:attrName>
                                        </p:attrNameLst>
                                      </p:cBhvr>
                                      <p:to>
                                        <p:strVal val="visible"/>
                                      </p:to>
                                    </p:set>
                                    <p:animEffect transition="in" filter="fade">
                                      <p:cBhvr>
                                        <p:cTn id="53" dur="1000"/>
                                        <p:tgtEl>
                                          <p:spTgt spid="216067">
                                            <p:txEl>
                                              <p:pRg st="11" end="11"/>
                                            </p:txEl>
                                          </p:spTgt>
                                        </p:tgtEl>
                                      </p:cBhvr>
                                    </p:animEffect>
                                    <p:anim calcmode="lin" valueType="num">
                                      <p:cBhvr>
                                        <p:cTn id="54" dur="1000" fill="hold"/>
                                        <p:tgtEl>
                                          <p:spTgt spid="216067">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216067">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6067">
                                            <p:txEl>
                                              <p:pRg st="12" end="12"/>
                                            </p:txEl>
                                          </p:spTgt>
                                        </p:tgtEl>
                                        <p:attrNameLst>
                                          <p:attrName>style.visibility</p:attrName>
                                        </p:attrNameLst>
                                      </p:cBhvr>
                                      <p:to>
                                        <p:strVal val="visible"/>
                                      </p:to>
                                    </p:set>
                                    <p:animEffect transition="in" filter="fade">
                                      <p:cBhvr>
                                        <p:cTn id="58" dur="1000"/>
                                        <p:tgtEl>
                                          <p:spTgt spid="216067">
                                            <p:txEl>
                                              <p:pRg st="12" end="12"/>
                                            </p:txEl>
                                          </p:spTgt>
                                        </p:tgtEl>
                                      </p:cBhvr>
                                    </p:animEffect>
                                    <p:anim calcmode="lin" valueType="num">
                                      <p:cBhvr>
                                        <p:cTn id="59" dur="1000" fill="hold"/>
                                        <p:tgtEl>
                                          <p:spTgt spid="216067">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21606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Plassholder for dato 3"/>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C16B900A-6CC5-490B-AF95-6D4BFEF32882}"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217091" name="Plassholder for lysbildenummer 5"/>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FFC0D93C-7487-4720-A828-86181FE0288D}" type="slidenum">
              <a:rPr lang="nb-NO" sz="900" smtClean="0">
                <a:solidFill>
                  <a:srgbClr val="000000"/>
                </a:solidFill>
              </a:rPr>
              <a:pPr/>
              <a:t>32</a:t>
            </a:fld>
            <a:endParaRPr lang="nb-NO" sz="900" smtClean="0">
              <a:solidFill>
                <a:srgbClr val="000000"/>
              </a:solidFill>
              <a:latin typeface="Verdana" pitchFamily="34" charset="0"/>
            </a:endParaRPr>
          </a:p>
        </p:txBody>
      </p:sp>
      <p:sp>
        <p:nvSpPr>
          <p:cNvPr id="217092" name="Rectangle 2"/>
          <p:cNvSpPr>
            <a:spLocks noGrp="1" noChangeArrowheads="1"/>
          </p:cNvSpPr>
          <p:nvPr>
            <p:ph type="title"/>
          </p:nvPr>
        </p:nvSpPr>
        <p:spPr/>
        <p:txBody>
          <a:bodyPr/>
          <a:lstStyle/>
          <a:p>
            <a:pPr eaLnBrk="1" hangingPunct="1"/>
            <a:endParaRPr lang="nb-NO" smtClean="0"/>
          </a:p>
        </p:txBody>
      </p:sp>
      <p:pic>
        <p:nvPicPr>
          <p:cNvPr id="83971" name="Picture 3" descr="sveinung_plansj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sveinung_plansj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8397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Plassholder for dato 2"/>
          <p:cNvSpPr>
            <a:spLocks noGrp="1"/>
          </p:cNvSpPr>
          <p:nvPr>
            <p:ph type="dt"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F7709C07-1E6C-40AC-AD00-832CA32728FF}" type="datetime1">
              <a:rPr lang="nb-NO" sz="900" smtClean="0">
                <a:solidFill>
                  <a:srgbClr val="000000"/>
                </a:solidFill>
              </a:rPr>
              <a:pPr/>
              <a:t>18.01.2012</a:t>
            </a:fld>
            <a:endParaRPr lang="nb-NO" sz="900" smtClean="0">
              <a:solidFill>
                <a:srgbClr val="000000"/>
              </a:solidFill>
              <a:latin typeface="Verdana" pitchFamily="34" charset="0"/>
            </a:endParaRPr>
          </a:p>
        </p:txBody>
      </p:sp>
      <p:sp>
        <p:nvSpPr>
          <p:cNvPr id="218115" name="Plassholder for lysbildenummer 4"/>
          <p:cNvSpPr>
            <a:spLocks noGrp="1"/>
          </p:cNvSpPr>
          <p:nvPr>
            <p:ph type="sldNum" sz="quarter" idx="12"/>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D2CA2C9C-A479-4629-B958-977C0ADF8E60}" type="slidenum">
              <a:rPr lang="nb-NO" sz="900" smtClean="0">
                <a:solidFill>
                  <a:srgbClr val="000000"/>
                </a:solidFill>
              </a:rPr>
              <a:pPr/>
              <a:t>33</a:t>
            </a:fld>
            <a:endParaRPr lang="nb-NO" sz="900" smtClean="0">
              <a:solidFill>
                <a:srgbClr val="000000"/>
              </a:solidFill>
              <a:latin typeface="Verdana" pitchFamily="34" charset="0"/>
            </a:endParaRPr>
          </a:p>
        </p:txBody>
      </p:sp>
      <p:sp>
        <p:nvSpPr>
          <p:cNvPr id="218116" name="Rectangle 2"/>
          <p:cNvSpPr>
            <a:spLocks noGrp="1" noChangeArrowheads="1"/>
          </p:cNvSpPr>
          <p:nvPr>
            <p:ph type="title"/>
          </p:nvPr>
        </p:nvSpPr>
        <p:spPr/>
        <p:txBody>
          <a:bodyPr/>
          <a:lstStyle/>
          <a:p>
            <a:pPr eaLnBrk="1" hangingPunct="1"/>
            <a:r>
              <a:rPr lang="nb-NO" smtClean="0"/>
              <a:t>Takk for oppmerksomheten</a:t>
            </a:r>
          </a:p>
        </p:txBody>
      </p:sp>
      <p:pic>
        <p:nvPicPr>
          <p:cNvPr id="2181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1674813"/>
            <a:ext cx="5213350"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22275" y="44450"/>
            <a:ext cx="8240713" cy="936625"/>
          </a:xfrm>
        </p:spPr>
        <p:txBody>
          <a:bodyPr/>
          <a:lstStyle/>
          <a:p>
            <a:r>
              <a:rPr lang="nb-NO" dirty="0" smtClean="0"/>
              <a:t>Hvordan skaper </a:t>
            </a:r>
            <a:r>
              <a:rPr lang="nb-NO" dirty="0" err="1" smtClean="0"/>
              <a:t>Nortura</a:t>
            </a:r>
            <a:r>
              <a:rPr lang="nb-NO" dirty="0" smtClean="0"/>
              <a:t> verdier for bonden?</a:t>
            </a:r>
            <a:br>
              <a:rPr lang="nb-NO" dirty="0" smtClean="0"/>
            </a:br>
            <a:r>
              <a:rPr lang="nb-NO" dirty="0" smtClean="0"/>
              <a:t>	</a:t>
            </a:r>
            <a:r>
              <a:rPr lang="nb-NO" sz="1800" dirty="0" smtClean="0"/>
              <a:t>- og kan samvirke gjøre dette bedre enn andre selskapsformer?</a:t>
            </a:r>
            <a:r>
              <a:rPr lang="nb-NO" sz="2000" dirty="0" smtClean="0"/>
              <a:t> </a:t>
            </a:r>
          </a:p>
        </p:txBody>
      </p:sp>
      <p:pic>
        <p:nvPicPr>
          <p:cNvPr id="93187" name="Picture 3" descr="ppt_bue_verdikjed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275" y="3573463"/>
            <a:ext cx="16652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4"/>
          <p:cNvGraphicFramePr>
            <a:graphicFrameLocks noGrp="1" noChangeAspect="1"/>
          </p:cNvGraphicFramePr>
          <p:nvPr>
            <p:ph idx="1"/>
          </p:nvPr>
        </p:nvGraphicFramePr>
        <p:xfrm>
          <a:off x="368300" y="1608138"/>
          <a:ext cx="2557463" cy="1747837"/>
        </p:xfrm>
        <a:graphic>
          <a:graphicData uri="http://schemas.openxmlformats.org/drawingml/2006/chart">
            <c:chart xmlns:c="http://schemas.openxmlformats.org/drawingml/2006/chart" xmlns:r="http://schemas.openxmlformats.org/officeDocument/2006/relationships" r:id="rId4"/>
          </a:graphicData>
        </a:graphic>
      </p:graphicFrame>
      <p:pic>
        <p:nvPicPr>
          <p:cNvPr id="93189" name="Picture 5" descr="Positiv 2-3"/>
          <p:cNvPicPr>
            <a:picLocks noChangeAspect="1" noChangeArrowheads="1"/>
          </p:cNvPicPr>
          <p:nvPr/>
        </p:nvPicPr>
        <p:blipFill>
          <a:blip r:embed="rId5">
            <a:lum contrast="10000"/>
            <a:extLst>
              <a:ext uri="{28A0092B-C50C-407E-A947-70E740481C1C}">
                <a14:useLocalDpi xmlns:a14="http://schemas.microsoft.com/office/drawing/2010/main" val="0"/>
              </a:ext>
            </a:extLst>
          </a:blip>
          <a:srcRect r="11638"/>
          <a:stretch>
            <a:fillRect/>
          </a:stretch>
        </p:blipFill>
        <p:spPr bwMode="auto">
          <a:xfrm>
            <a:off x="582613" y="4149725"/>
            <a:ext cx="2327275" cy="1884363"/>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91494" name="Picture 6" descr="Maalrettet4_9196"/>
          <p:cNvPicPr>
            <a:picLocks noChangeAspect="1" noChangeArrowheads="1"/>
          </p:cNvPicPr>
          <p:nvPr/>
        </p:nvPicPr>
        <p:blipFill>
          <a:blip r:embed="rId6">
            <a:extLst>
              <a:ext uri="{28A0092B-C50C-407E-A947-70E740481C1C}">
                <a14:useLocalDpi xmlns:a14="http://schemas.microsoft.com/office/drawing/2010/main" val="0"/>
              </a:ext>
            </a:extLst>
          </a:blip>
          <a:srcRect l="7796" r="3732" b="1906"/>
          <a:stretch>
            <a:fillRect/>
          </a:stretch>
        </p:blipFill>
        <p:spPr bwMode="auto">
          <a:xfrm>
            <a:off x="4371975" y="1557338"/>
            <a:ext cx="1662113" cy="13239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1495" name="Text Box 7"/>
          <p:cNvSpPr txBox="1">
            <a:spLocks noChangeArrowheads="1"/>
          </p:cNvSpPr>
          <p:nvPr/>
        </p:nvSpPr>
        <p:spPr bwMode="auto">
          <a:xfrm>
            <a:off x="3376613" y="1125538"/>
            <a:ext cx="2162175" cy="323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r>
              <a:rPr lang="nb-NO" sz="1500" b="1">
                <a:solidFill>
                  <a:srgbClr val="000000"/>
                </a:solidFill>
              </a:rPr>
              <a:t>Kostnadseffektiv drift</a:t>
            </a:r>
          </a:p>
        </p:txBody>
      </p:sp>
      <p:sp>
        <p:nvSpPr>
          <p:cNvPr id="93192" name="Text Box 8"/>
          <p:cNvSpPr txBox="1">
            <a:spLocks noChangeArrowheads="1"/>
          </p:cNvSpPr>
          <p:nvPr/>
        </p:nvSpPr>
        <p:spPr bwMode="auto">
          <a:xfrm>
            <a:off x="517525" y="3573463"/>
            <a:ext cx="2266950" cy="5540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r>
              <a:rPr lang="nb-NO" sz="1500" b="1">
                <a:solidFill>
                  <a:srgbClr val="000000"/>
                </a:solidFill>
              </a:rPr>
              <a:t>Råd om hvordan drive </a:t>
            </a:r>
          </a:p>
          <a:p>
            <a:r>
              <a:rPr lang="nb-NO" sz="1500" b="1">
                <a:solidFill>
                  <a:srgbClr val="000000"/>
                </a:solidFill>
              </a:rPr>
              <a:t>lønnsomt på garden</a:t>
            </a:r>
          </a:p>
        </p:txBody>
      </p:sp>
      <p:sp>
        <p:nvSpPr>
          <p:cNvPr id="93193" name="Text Box 9"/>
          <p:cNvSpPr txBox="1">
            <a:spLocks noChangeArrowheads="1"/>
          </p:cNvSpPr>
          <p:nvPr/>
        </p:nvSpPr>
        <p:spPr bwMode="auto">
          <a:xfrm>
            <a:off x="6850063" y="3181350"/>
            <a:ext cx="1870075" cy="323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r>
              <a:rPr lang="nb-NO" sz="1500" b="1">
                <a:solidFill>
                  <a:srgbClr val="000000"/>
                </a:solidFill>
              </a:rPr>
              <a:t>Sterke merkevarer</a:t>
            </a:r>
          </a:p>
        </p:txBody>
      </p:sp>
      <p:pic>
        <p:nvPicPr>
          <p:cNvPr id="191498" name="Picture 10" descr="Norgeskart_spesi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150" y="1485900"/>
            <a:ext cx="13192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6432550" y="1054100"/>
            <a:ext cx="2576513" cy="323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r>
              <a:rPr lang="nb-NO" sz="1500" b="1">
                <a:solidFill>
                  <a:srgbClr val="000000"/>
                </a:solidFill>
              </a:rPr>
              <a:t>Landbruk over hele landet</a:t>
            </a:r>
          </a:p>
        </p:txBody>
      </p:sp>
      <p:pic>
        <p:nvPicPr>
          <p:cNvPr id="191500" name="Picture 12" descr="Kjersti-Isdal_300_PP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9225" y="1341438"/>
            <a:ext cx="23923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Text Box 13"/>
          <p:cNvSpPr txBox="1">
            <a:spLocks noChangeArrowheads="1"/>
          </p:cNvSpPr>
          <p:nvPr/>
        </p:nvSpPr>
        <p:spPr bwMode="auto">
          <a:xfrm>
            <a:off x="3376613" y="3429000"/>
            <a:ext cx="2889250" cy="5540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r>
              <a:rPr lang="nb-NO" sz="1500" b="1">
                <a:solidFill>
                  <a:srgbClr val="000000"/>
                </a:solidFill>
              </a:rPr>
              <a:t>En ekstra stemme for bonden</a:t>
            </a:r>
          </a:p>
          <a:p>
            <a:r>
              <a:rPr lang="nb-NO" sz="1500" b="1">
                <a:solidFill>
                  <a:srgbClr val="000000"/>
                </a:solidFill>
              </a:rPr>
              <a:t>i samfunnet</a:t>
            </a:r>
          </a:p>
        </p:txBody>
      </p:sp>
      <p:pic>
        <p:nvPicPr>
          <p:cNvPr id="9319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1700" y="4149725"/>
            <a:ext cx="2393950" cy="19446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503" name="Text Box 15"/>
          <p:cNvSpPr txBox="1">
            <a:spLocks noChangeArrowheads="1"/>
          </p:cNvSpPr>
          <p:nvPr/>
        </p:nvSpPr>
        <p:spPr bwMode="auto">
          <a:xfrm>
            <a:off x="384175" y="981075"/>
            <a:ext cx="2913063" cy="5540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r>
              <a:rPr lang="nb-NO" sz="1500" b="1" dirty="0">
                <a:solidFill>
                  <a:srgbClr val="000000"/>
                </a:solidFill>
              </a:rPr>
              <a:t>Et marked i balanse,</a:t>
            </a:r>
          </a:p>
          <a:p>
            <a:r>
              <a:rPr lang="nb-NO" sz="1500" b="1" dirty="0">
                <a:solidFill>
                  <a:srgbClr val="000000"/>
                </a:solidFill>
              </a:rPr>
              <a:t>og høyest mulig pris til bonde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tel 1"/>
          <p:cNvSpPr>
            <a:spLocks noGrp="1"/>
          </p:cNvSpPr>
          <p:nvPr>
            <p:ph type="title"/>
          </p:nvPr>
        </p:nvSpPr>
        <p:spPr/>
        <p:txBody>
          <a:bodyPr/>
          <a:lstStyle/>
          <a:p>
            <a:r>
              <a:rPr lang="nb-NO" smtClean="0"/>
              <a:t>Ansvar og oppgaver endrer seg over tid</a:t>
            </a:r>
          </a:p>
        </p:txBody>
      </p:sp>
      <p:sp>
        <p:nvSpPr>
          <p:cNvPr id="192515" name="Plassholder for innhold 2"/>
          <p:cNvSpPr>
            <a:spLocks noGrp="1"/>
          </p:cNvSpPr>
          <p:nvPr>
            <p:ph idx="1"/>
          </p:nvPr>
        </p:nvSpPr>
        <p:spPr/>
        <p:txBody>
          <a:bodyPr/>
          <a:lstStyle/>
          <a:p>
            <a:pPr>
              <a:buFontTx/>
              <a:buChar char="•"/>
            </a:pPr>
            <a:r>
              <a:rPr lang="nb-NO" sz="2000" dirty="0" smtClean="0"/>
              <a:t>Hva var vi mest opptatt av for 10 år siden</a:t>
            </a:r>
          </a:p>
        </p:txBody>
      </p:sp>
      <p:sp>
        <p:nvSpPr>
          <p:cNvPr id="192516"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AA0691D4-F7FE-4AB0-A75E-95F9F4B33D3F}" type="slidenum">
              <a:rPr lang="nb-NO" sz="900" smtClean="0">
                <a:solidFill>
                  <a:srgbClr val="000000"/>
                </a:solidFill>
              </a:rPr>
              <a:pPr/>
              <a:t>5</a:t>
            </a:fld>
            <a:endParaRPr lang="nb-NO" sz="900" smtClean="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Plassholder for lysbildenummer 4"/>
          <p:cNvSpPr>
            <a:spLocks noGrp="1"/>
          </p:cNvSpPr>
          <p:nvPr>
            <p:ph type="sldNum" sz="quarter" idx="10"/>
          </p:nvPr>
        </p:nvSpPr>
        <p:spPr>
          <a:noFill/>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9A521133-43A4-434B-88D9-B66EE53B32B9}" type="slidenum">
              <a:rPr lang="nb-NO" sz="900" smtClean="0">
                <a:solidFill>
                  <a:srgbClr val="000000"/>
                </a:solidFill>
              </a:rPr>
              <a:pPr/>
              <a:t>6</a:t>
            </a:fld>
            <a:endParaRPr lang="nb-NO" sz="900" smtClean="0">
              <a:solidFill>
                <a:srgbClr val="000000"/>
              </a:solidFill>
              <a:latin typeface="Verdana" pitchFamily="34" charset="0"/>
            </a:endParaRPr>
          </a:p>
        </p:txBody>
      </p:sp>
      <p:sp>
        <p:nvSpPr>
          <p:cNvPr id="193539" name="Rectangle 2"/>
          <p:cNvSpPr>
            <a:spLocks noGrp="1" noChangeArrowheads="1"/>
          </p:cNvSpPr>
          <p:nvPr>
            <p:ph type="title"/>
          </p:nvPr>
        </p:nvSpPr>
        <p:spPr/>
        <p:txBody>
          <a:bodyPr/>
          <a:lstStyle/>
          <a:p>
            <a:pPr eaLnBrk="1" hangingPunct="1"/>
            <a:r>
              <a:rPr lang="nb-NO" smtClean="0"/>
              <a:t>Den Norske modellen og samvirkets landbrukspolitiske rolle</a:t>
            </a:r>
          </a:p>
        </p:txBody>
      </p:sp>
      <p:sp>
        <p:nvSpPr>
          <p:cNvPr id="193540" name="Rectangle 3"/>
          <p:cNvSpPr>
            <a:spLocks noGrp="1" noChangeArrowheads="1"/>
          </p:cNvSpPr>
          <p:nvPr>
            <p:ph type="body" sz="half" idx="1"/>
          </p:nvPr>
        </p:nvSpPr>
        <p:spPr>
          <a:xfrm>
            <a:off x="517525" y="1700213"/>
            <a:ext cx="3978275" cy="4243387"/>
          </a:xfrm>
        </p:spPr>
        <p:txBody>
          <a:bodyPr/>
          <a:lstStyle/>
          <a:p>
            <a:pPr marL="0" indent="0" eaLnBrk="1" hangingPunct="1">
              <a:lnSpc>
                <a:spcPct val="90000"/>
              </a:lnSpc>
            </a:pPr>
            <a:r>
              <a:rPr lang="nb-NO" sz="1500" b="0" smtClean="0"/>
              <a:t>Norges Bondelag og Norsk Bonde- og Småbrukarlag forhandler med Staten.</a:t>
            </a:r>
          </a:p>
          <a:p>
            <a:pPr lvl="1" eaLnBrk="1" hangingPunct="1">
              <a:lnSpc>
                <a:spcPct val="90000"/>
              </a:lnSpc>
            </a:pPr>
            <a:r>
              <a:rPr lang="nb-NO" sz="2000" smtClean="0"/>
              <a:t>Prisuttak i markedet (målpriser)</a:t>
            </a:r>
          </a:p>
          <a:p>
            <a:pPr lvl="1" eaLnBrk="1" hangingPunct="1">
              <a:lnSpc>
                <a:spcPct val="90000"/>
              </a:lnSpc>
            </a:pPr>
            <a:r>
              <a:rPr lang="nb-NO" sz="2000" smtClean="0"/>
              <a:t>Tilskudd </a:t>
            </a:r>
          </a:p>
          <a:p>
            <a:pPr lvl="1" eaLnBrk="1" hangingPunct="1">
              <a:lnSpc>
                <a:spcPct val="90000"/>
              </a:lnSpc>
            </a:pPr>
            <a:r>
              <a:rPr lang="nb-NO" sz="2000" smtClean="0"/>
              <a:t>Regelverk</a:t>
            </a:r>
            <a:br>
              <a:rPr lang="nb-NO" sz="2000" smtClean="0"/>
            </a:br>
            <a:endParaRPr lang="nb-NO" sz="2000" smtClean="0"/>
          </a:p>
          <a:p>
            <a:pPr marL="0" indent="0" eaLnBrk="1" hangingPunct="1">
              <a:lnSpc>
                <a:spcPct val="90000"/>
              </a:lnSpc>
            </a:pPr>
            <a:r>
              <a:rPr lang="nb-NO" sz="1500" b="0" smtClean="0"/>
              <a:t>Samvirkeorganisasjonene har ansvar for å ta ut pris i markedet innenfor rammen av jordbruksavtalen</a:t>
            </a:r>
          </a:p>
        </p:txBody>
      </p:sp>
      <p:pic>
        <p:nvPicPr>
          <p:cNvPr id="193541" name="Picture 4" descr="100107_illustrasjon_sveinung"/>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633913" y="1631950"/>
            <a:ext cx="4054475"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2A5060BB-314F-44BD-87F9-59F553DF4178}" type="slidenum">
              <a:rPr lang="nb-NO" sz="900" smtClean="0">
                <a:solidFill>
                  <a:srgbClr val="000000"/>
                </a:solidFill>
              </a:rPr>
              <a:pPr/>
              <a:t>7</a:t>
            </a:fld>
            <a:endParaRPr lang="nb-NO" sz="900" smtClean="0">
              <a:solidFill>
                <a:srgbClr val="000000"/>
              </a:solidFill>
              <a:latin typeface="Verdana" pitchFamily="34" charset="0"/>
            </a:endParaRPr>
          </a:p>
        </p:txBody>
      </p:sp>
      <p:pic>
        <p:nvPicPr>
          <p:cNvPr id="194563" name="Picture 3" descr="Fatlan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1143000"/>
            <a:ext cx="1254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descr="ny_prima_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3571875"/>
            <a:ext cx="367188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descr="div stor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7563"/>
            <a:ext cx="493236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descr="Løsgri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3236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2"/>
          <p:cNvSpPr>
            <a:spLocks noGrp="1"/>
          </p:cNvSpPr>
          <p:nvPr>
            <p:ph type="dt" sz="quarter" idx="10"/>
          </p:nvPr>
        </p:nvSpPr>
        <p:spPr>
          <a:xfrm>
            <a:off x="3840163" y="6597650"/>
            <a:ext cx="1447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ctr"/>
            <a:endParaRPr lang="nb-NO" sz="900" smtClean="0">
              <a:solidFill>
                <a:srgbClr val="000000"/>
              </a:solidFill>
              <a:latin typeface="Verdana" pitchFamily="34" charset="0"/>
            </a:endParaRPr>
          </a:p>
        </p:txBody>
      </p:sp>
      <p:sp>
        <p:nvSpPr>
          <p:cNvPr id="195587" name="Slide Number Placeholder 4"/>
          <p:cNvSpPr>
            <a:spLocks noGrp="1"/>
          </p:cNvSpPr>
          <p:nvPr>
            <p:ph type="sldNum" sz="quarter" idx="12"/>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pPr algn="l"/>
            <a:fld id="{5C8B81D4-CBF8-4E0E-BBED-AAA99DB9EA3C}" type="slidenum">
              <a:rPr lang="nb-NO" sz="900" smtClean="0">
                <a:solidFill>
                  <a:srgbClr val="000000"/>
                </a:solidFill>
              </a:rPr>
              <a:pPr algn="l"/>
              <a:t>8</a:t>
            </a:fld>
            <a:endParaRPr lang="nb-NO" sz="900" smtClean="0">
              <a:solidFill>
                <a:srgbClr val="000000"/>
              </a:solidFill>
              <a:latin typeface="Verdana" pitchFamily="34" charset="0"/>
            </a:endParaRPr>
          </a:p>
        </p:txBody>
      </p:sp>
      <p:sp>
        <p:nvSpPr>
          <p:cNvPr id="195588" name="Rectangle 3"/>
          <p:cNvSpPr>
            <a:spLocks noGrp="1" noChangeArrowheads="1"/>
          </p:cNvSpPr>
          <p:nvPr>
            <p:ph type="title"/>
          </p:nvPr>
        </p:nvSpPr>
        <p:spPr>
          <a:xfrm>
            <a:off x="685800" y="333375"/>
            <a:ext cx="7772400" cy="935038"/>
          </a:xfrm>
        </p:spPr>
        <p:txBody>
          <a:bodyPr/>
          <a:lstStyle/>
          <a:p>
            <a:pPr eaLnBrk="1" hangingPunct="1"/>
            <a:r>
              <a:rPr lang="en-US" smtClean="0"/>
              <a:t>Nortura per 1. mars 2011</a:t>
            </a:r>
            <a:br>
              <a:rPr lang="en-US" smtClean="0"/>
            </a:br>
            <a:endParaRPr lang="en-US" smtClean="0"/>
          </a:p>
        </p:txBody>
      </p:sp>
      <p:sp>
        <p:nvSpPr>
          <p:cNvPr id="195589" name="Rectangle 4"/>
          <p:cNvSpPr>
            <a:spLocks noChangeArrowheads="1"/>
          </p:cNvSpPr>
          <p:nvPr/>
        </p:nvSpPr>
        <p:spPr bwMode="auto">
          <a:xfrm>
            <a:off x="6227763" y="1700213"/>
            <a:ext cx="2808287" cy="4319587"/>
          </a:xfrm>
          <a:prstGeom prst="rect">
            <a:avLst/>
          </a:prstGeom>
          <a:solidFill>
            <a:srgbClr val="EAEAEA"/>
          </a:solidFill>
          <a:ln w="38100">
            <a:solidFill>
              <a:srgbClr val="196024"/>
            </a:solidFill>
            <a:miter lim="800000"/>
            <a:headEnd/>
            <a:tailEnd/>
          </a:ln>
        </p:spPr>
        <p:txBody>
          <a:bodyPr lIns="85341" tIns="42670" rIns="85341" bIns="42670"/>
          <a:lstStyle/>
          <a:p>
            <a:pPr marL="342900" indent="-342900">
              <a:spcBef>
                <a:spcPct val="20000"/>
              </a:spcBef>
              <a:spcAft>
                <a:spcPct val="50000"/>
              </a:spcAft>
            </a:pPr>
            <a:r>
              <a:rPr lang="nb-NO" sz="2000" b="1">
                <a:solidFill>
                  <a:srgbClr val="196024"/>
                </a:solidFill>
              </a:rPr>
              <a:t>Nøkkeltall </a:t>
            </a:r>
          </a:p>
          <a:p>
            <a:pPr marL="342900" indent="-342900">
              <a:spcBef>
                <a:spcPct val="20000"/>
              </a:spcBef>
              <a:spcAft>
                <a:spcPct val="50000"/>
              </a:spcAft>
              <a:buFontTx/>
              <a:buChar char="•"/>
            </a:pPr>
            <a:r>
              <a:rPr lang="nb-NO" sz="1600">
                <a:solidFill>
                  <a:srgbClr val="000000"/>
                </a:solidFill>
              </a:rPr>
              <a:t>Ca. 17,3 milliarder kroner i årsomsetning</a:t>
            </a:r>
            <a:endParaRPr lang="nb-NO" sz="1600">
              <a:solidFill>
                <a:srgbClr val="FF0000"/>
              </a:solidFill>
            </a:endParaRPr>
          </a:p>
          <a:p>
            <a:pPr marL="342900" indent="-342900">
              <a:spcBef>
                <a:spcPct val="20000"/>
              </a:spcBef>
              <a:spcAft>
                <a:spcPct val="50000"/>
              </a:spcAft>
              <a:buFontTx/>
              <a:buChar char="•"/>
            </a:pPr>
            <a:r>
              <a:rPr lang="nb-NO" sz="1600">
                <a:solidFill>
                  <a:srgbClr val="000000"/>
                </a:solidFill>
              </a:rPr>
              <a:t>Årsproduksjon på                  222 000 tonn slakt og                       39 000 tonn egg </a:t>
            </a:r>
            <a:endParaRPr lang="nb-NO" sz="1600">
              <a:solidFill>
                <a:srgbClr val="FF0000"/>
              </a:solidFill>
            </a:endParaRPr>
          </a:p>
          <a:p>
            <a:pPr marL="342900" indent="-342900">
              <a:spcBef>
                <a:spcPct val="20000"/>
              </a:spcBef>
              <a:spcAft>
                <a:spcPct val="50000"/>
              </a:spcAft>
              <a:buFontTx/>
              <a:buChar char="•"/>
            </a:pPr>
            <a:r>
              <a:rPr lang="nb-NO" sz="1600">
                <a:solidFill>
                  <a:srgbClr val="000000"/>
                </a:solidFill>
              </a:rPr>
              <a:t>Industrivirksomhet i 34              kommuner og 15 fylker</a:t>
            </a:r>
          </a:p>
          <a:p>
            <a:pPr marL="342900" indent="-342900">
              <a:spcBef>
                <a:spcPct val="20000"/>
              </a:spcBef>
              <a:spcAft>
                <a:spcPct val="50000"/>
              </a:spcAft>
              <a:buFontTx/>
              <a:buChar char="•"/>
            </a:pPr>
            <a:r>
              <a:rPr lang="nb-NO" sz="1600">
                <a:solidFill>
                  <a:srgbClr val="000000"/>
                </a:solidFill>
              </a:rPr>
              <a:t>5 790 årsverk </a:t>
            </a:r>
            <a:endParaRPr lang="nb-NO" sz="1600">
              <a:solidFill>
                <a:srgbClr val="FF0000"/>
              </a:solidFill>
            </a:endParaRPr>
          </a:p>
        </p:txBody>
      </p:sp>
      <p:sp>
        <p:nvSpPr>
          <p:cNvPr id="19463" name="Line 5"/>
          <p:cNvSpPr>
            <a:spLocks noChangeShapeType="1"/>
          </p:cNvSpPr>
          <p:nvPr/>
        </p:nvSpPr>
        <p:spPr bwMode="auto">
          <a:xfrm>
            <a:off x="2071688" y="5946775"/>
            <a:ext cx="1657350" cy="0"/>
          </a:xfrm>
          <a:prstGeom prst="line">
            <a:avLst/>
          </a:prstGeom>
          <a:noFill/>
          <a:ln w="19050">
            <a:solidFill>
              <a:schemeClr val="bg2">
                <a:lumMod val="50000"/>
              </a:schemeClr>
            </a:solidFill>
            <a:round/>
            <a:headEnd/>
            <a:tailEnd/>
          </a:ln>
        </p:spPr>
        <p:txBody>
          <a:bodyPr/>
          <a:lstStyle/>
          <a:p>
            <a:pPr fontAlgn="auto">
              <a:spcBef>
                <a:spcPts val="0"/>
              </a:spcBef>
              <a:spcAft>
                <a:spcPts val="0"/>
              </a:spcAft>
              <a:defRPr/>
            </a:pPr>
            <a:endParaRPr lang="nb-NO">
              <a:solidFill>
                <a:srgbClr val="000000"/>
              </a:solidFill>
              <a:latin typeface="Arial"/>
            </a:endParaRPr>
          </a:p>
        </p:txBody>
      </p:sp>
      <p:sp>
        <p:nvSpPr>
          <p:cNvPr id="19464" name="Text Box 6"/>
          <p:cNvSpPr txBox="1">
            <a:spLocks noChangeArrowheads="1"/>
          </p:cNvSpPr>
          <p:nvPr/>
        </p:nvSpPr>
        <p:spPr bwMode="auto">
          <a:xfrm>
            <a:off x="3665538" y="5767388"/>
            <a:ext cx="1458912" cy="333375"/>
          </a:xfrm>
          <a:prstGeom prst="rect">
            <a:avLst/>
          </a:prstGeom>
          <a:solidFill>
            <a:schemeClr val="bg1"/>
          </a:solidFill>
          <a:ln w="19050">
            <a:solidFill>
              <a:schemeClr val="bg2">
                <a:lumMod val="50000"/>
              </a:schemeClr>
            </a:solidFill>
            <a:miter lim="800000"/>
            <a:headEnd/>
            <a:tailEnd/>
          </a:ln>
        </p:spPr>
        <p:txBody>
          <a:bodyPr lIns="86400" tIns="43200" rIns="86400" bIns="43200">
            <a:spAutoFit/>
          </a:bodyPr>
          <a:lstStyle/>
          <a:p>
            <a:pPr fontAlgn="auto">
              <a:spcBef>
                <a:spcPts val="0"/>
              </a:spcBef>
              <a:spcAft>
                <a:spcPts val="0"/>
              </a:spcAft>
              <a:defRPr/>
            </a:pPr>
            <a:r>
              <a:rPr lang="en-US" sz="1600" dirty="0" err="1">
                <a:solidFill>
                  <a:srgbClr val="000000"/>
                </a:solidFill>
                <a:latin typeface="Arial"/>
              </a:rPr>
              <a:t>Hovedkontor</a:t>
            </a:r>
            <a:endParaRPr lang="en-US" sz="3400" dirty="0">
              <a:solidFill>
                <a:srgbClr val="000000"/>
              </a:solidFill>
              <a:latin typeface="Arial"/>
            </a:endParaRPr>
          </a:p>
        </p:txBody>
      </p:sp>
      <p:sp>
        <p:nvSpPr>
          <p:cNvPr id="2" name="Rektangel 1"/>
          <p:cNvSpPr/>
          <p:nvPr/>
        </p:nvSpPr>
        <p:spPr>
          <a:xfrm>
            <a:off x="2771775" y="4652963"/>
            <a:ext cx="4318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srgbClr val="FFFFFF"/>
              </a:solidFill>
            </a:endParaRPr>
          </a:p>
        </p:txBody>
      </p:sp>
      <p:sp>
        <p:nvSpPr>
          <p:cNvPr id="7" name="Ellipse 6"/>
          <p:cNvSpPr/>
          <p:nvPr/>
        </p:nvSpPr>
        <p:spPr>
          <a:xfrm>
            <a:off x="2627313" y="4724400"/>
            <a:ext cx="144462" cy="460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srgbClr val="FFFFFF"/>
              </a:solidFill>
            </a:endParaRPr>
          </a:p>
        </p:txBody>
      </p:sp>
      <p:pic>
        <p:nvPicPr>
          <p:cNvPr id="195594" name="Bild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17613"/>
            <a:ext cx="5811837"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tel 1"/>
          <p:cNvSpPr>
            <a:spLocks noGrp="1"/>
          </p:cNvSpPr>
          <p:nvPr>
            <p:ph type="title"/>
          </p:nvPr>
        </p:nvSpPr>
        <p:spPr/>
        <p:txBody>
          <a:bodyPr/>
          <a:lstStyle/>
          <a:p>
            <a:r>
              <a:rPr lang="nb-NO" smtClean="0"/>
              <a:t>Ansvar og oppgaver endrer seg over tid</a:t>
            </a:r>
          </a:p>
        </p:txBody>
      </p:sp>
      <p:sp>
        <p:nvSpPr>
          <p:cNvPr id="196611" name="Plassholder for innhold 2"/>
          <p:cNvSpPr>
            <a:spLocks noGrp="1"/>
          </p:cNvSpPr>
          <p:nvPr>
            <p:ph idx="1"/>
          </p:nvPr>
        </p:nvSpPr>
        <p:spPr/>
        <p:txBody>
          <a:bodyPr/>
          <a:lstStyle/>
          <a:p>
            <a:pPr>
              <a:buFontTx/>
              <a:buChar char="•"/>
            </a:pPr>
            <a:r>
              <a:rPr lang="nb-NO" sz="2000" dirty="0" smtClean="0"/>
              <a:t>Hva var vi mest opptatt av for 10 år siden</a:t>
            </a:r>
          </a:p>
          <a:p>
            <a:pPr>
              <a:buFontTx/>
              <a:buChar char="•"/>
            </a:pPr>
            <a:endParaRPr lang="nb-NO" sz="2000" dirty="0"/>
          </a:p>
          <a:p>
            <a:pPr>
              <a:buFontTx/>
              <a:buChar char="•"/>
            </a:pPr>
            <a:r>
              <a:rPr lang="nb-NO" sz="2000" dirty="0" smtClean="0"/>
              <a:t>Hva var vi ikke så opptatt av for 10 år siden</a:t>
            </a:r>
          </a:p>
        </p:txBody>
      </p:sp>
      <p:sp>
        <p:nvSpPr>
          <p:cNvPr id="196612" name="Plassholder for lysbilde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8" charset="-128"/>
              </a:defRPr>
            </a:lvl1pPr>
            <a:lvl2pPr marL="742950" indent="-285750">
              <a:defRPr sz="2400">
                <a:solidFill>
                  <a:schemeClr val="tx1"/>
                </a:solidFill>
                <a:latin typeface="Arial" charset="0"/>
                <a:ea typeface="ヒラギノ角ゴ Pro W3" pitchFamily="-68" charset="-128"/>
              </a:defRPr>
            </a:lvl2pPr>
            <a:lvl3pPr marL="1143000" indent="-228600">
              <a:defRPr sz="2400">
                <a:solidFill>
                  <a:schemeClr val="tx1"/>
                </a:solidFill>
                <a:latin typeface="Arial" charset="0"/>
                <a:ea typeface="ヒラギノ角ゴ Pro W3" pitchFamily="-68" charset="-128"/>
              </a:defRPr>
            </a:lvl3pPr>
            <a:lvl4pPr marL="1600200" indent="-228600">
              <a:defRPr sz="2400">
                <a:solidFill>
                  <a:schemeClr val="tx1"/>
                </a:solidFill>
                <a:latin typeface="Arial" charset="0"/>
                <a:ea typeface="ヒラギノ角ゴ Pro W3" pitchFamily="-68" charset="-128"/>
              </a:defRPr>
            </a:lvl4pPr>
            <a:lvl5pPr marL="2057400" indent="-228600">
              <a:defRPr sz="2400">
                <a:solidFill>
                  <a:schemeClr val="tx1"/>
                </a:solidFill>
                <a:latin typeface="Arial"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8" charset="-128"/>
              </a:defRPr>
            </a:lvl9pPr>
          </a:lstStyle>
          <a:p>
            <a:fld id="{F0D9AD45-FD88-41D7-AF97-DC3401566D45}" type="slidenum">
              <a:rPr lang="nb-NO" sz="900" smtClean="0">
                <a:solidFill>
                  <a:srgbClr val="000000"/>
                </a:solidFill>
              </a:rPr>
              <a:pPr/>
              <a:t>9</a:t>
            </a:fld>
            <a:endParaRPr lang="nb-NO" sz="900" smtClean="0">
              <a:solidFill>
                <a:srgbClr val="000000"/>
              </a:solidFill>
              <a:latin typeface="Verdana" pitchFamily="34" charset="0"/>
            </a:endParaRPr>
          </a:p>
        </p:txBody>
      </p:sp>
    </p:spTree>
    <p:extLst>
      <p:ext uri="{BB962C8B-B14F-4D97-AF65-F5344CB8AC3E}">
        <p14:creationId xmlns:p14="http://schemas.microsoft.com/office/powerpoint/2010/main" val="415784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ura_mal 1">
  <a:themeElements>
    <a:clrScheme name="Nortura_ma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_mal 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_ma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mal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_mal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_mal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_mal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_mal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_mal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_mal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_mal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_mal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_mal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_mal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Nortura_090918">
  <a:themeElements>
    <a:clrScheme name="Nortura_090918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Nortura_090918">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32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32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_09091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_09091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_09091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_09091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_09091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_09091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_09091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_09091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_09091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_09091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_09091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tura_090918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Nortura_090918">
  <a:themeElements>
    <a:clrScheme name="Nortura_090918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Nortura_090918">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32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32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_09091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_09091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_09091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_09091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_09091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_09091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_09091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_09091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_09091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_09091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_09091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tura_090918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090918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Nortura_mal 8">
  <a:themeElements>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Nortura_mal 8">
  <a:themeElements>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Ny Nortura mal">
  <a:themeElements>
    <a:clrScheme name="Nortura">
      <a:dk1>
        <a:srgbClr val="000000"/>
      </a:dk1>
      <a:lt1>
        <a:srgbClr val="FFFFFF"/>
      </a:lt1>
      <a:dk2>
        <a:srgbClr val="004413"/>
      </a:dk2>
      <a:lt2>
        <a:srgbClr val="808080"/>
      </a:lt2>
      <a:accent1>
        <a:srgbClr val="0092D0"/>
      </a:accent1>
      <a:accent2>
        <a:srgbClr val="B1DF28"/>
      </a:accent2>
      <a:accent3>
        <a:srgbClr val="CCCCCC"/>
      </a:accent3>
      <a:accent4>
        <a:srgbClr val="E95E0F"/>
      </a:accent4>
      <a:accent5>
        <a:srgbClr val="6A3A09"/>
      </a:accent5>
      <a:accent6>
        <a:srgbClr val="FFCC00"/>
      </a:accent6>
      <a:hlink>
        <a:srgbClr val="224B4F"/>
      </a:hlink>
      <a:folHlink>
        <a:srgbClr val="BADDE1"/>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Ny Nortura mal">
  <a:themeElements>
    <a:clrScheme name="Nortura">
      <a:dk1>
        <a:srgbClr val="000000"/>
      </a:dk1>
      <a:lt1>
        <a:srgbClr val="FFFFFF"/>
      </a:lt1>
      <a:dk2>
        <a:srgbClr val="004413"/>
      </a:dk2>
      <a:lt2>
        <a:srgbClr val="808080"/>
      </a:lt2>
      <a:accent1>
        <a:srgbClr val="0092D0"/>
      </a:accent1>
      <a:accent2>
        <a:srgbClr val="B1DF28"/>
      </a:accent2>
      <a:accent3>
        <a:srgbClr val="CCCCCC"/>
      </a:accent3>
      <a:accent4>
        <a:srgbClr val="E95E0F"/>
      </a:accent4>
      <a:accent5>
        <a:srgbClr val="6A3A09"/>
      </a:accent5>
      <a:accent6>
        <a:srgbClr val="FFCC00"/>
      </a:accent6>
      <a:hlink>
        <a:srgbClr val="224B4F"/>
      </a:hlink>
      <a:folHlink>
        <a:srgbClr val="BADDE1"/>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Nortura_mal 3">
  <a:themeElements>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Nortura_mal 3">
  <a:themeElements>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rtura_mal 1">
  <a:themeElements>
    <a:clrScheme name="Nortura_ma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_mal 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_ma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mal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_mal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_mal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_mal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_mal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_mal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_mal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_mal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_mal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_mal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_mal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Nortura_mal 3">
  <a:themeElements>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Nortura_mal 1">
  <a:themeElements>
    <a:clrScheme name="Nortura_ma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_mal 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rtura_mal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mal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_mal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_mal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_mal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_mal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_mal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_mal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_mal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_mal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_mal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_mal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Nortura_mal 2">
  <a:themeElements>
    <a:clrScheme name="Nortura_mal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tura_mal 2">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Nortura_mal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ura_mal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ura_mal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ura_mal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ura_mal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ura_mal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ura_mal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ura_mal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ura_mal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ura_mal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ura_mal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ura_mal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_Nortura">
  <a:themeElements>
    <a:clrScheme name="2_Nortura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2_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Nortura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_Nortura">
  <a:themeElements>
    <a:clrScheme name="2_Nortura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2_Nortura">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or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or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or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or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or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ortur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or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or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or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or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or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Nortura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ortura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Nortura20090820">
  <a:themeElements>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fontScheme name="1_Nortura20090820">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1500" b="1" i="0" u="none" strike="noStrike" cap="none" normalizeH="0" baseline="0" smtClean="0">
            <a:ln>
              <a:noFill/>
            </a:ln>
            <a:solidFill>
              <a:schemeClr val="tx1"/>
            </a:solidFill>
            <a:effectLst/>
            <a:latin typeface="Arial" charset="0"/>
            <a:ea typeface="ヒラギノ角ゴ Pro W3" pitchFamily="-68" charset="-128"/>
          </a:defRPr>
        </a:defPPr>
      </a:lstStyle>
    </a:lnDef>
  </a:objectDefaults>
  <a:extraClrSchemeLst>
    <a:extraClrScheme>
      <a:clrScheme name="1_Nortura200908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ortura200908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ortura200908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ortura200908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ortura200908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ortura2009082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ortura200908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ortura200908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ortura200908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ortura200908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ortura200908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ortura20090820 13">
        <a:dk1>
          <a:srgbClr val="000000"/>
        </a:dk1>
        <a:lt1>
          <a:srgbClr val="FFFFFF"/>
        </a:lt1>
        <a:dk2>
          <a:srgbClr val="99CC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4">
        <a:dk1>
          <a:srgbClr val="000000"/>
        </a:dk1>
        <a:lt1>
          <a:srgbClr val="FFFFFF"/>
        </a:lt1>
        <a:dk2>
          <a:srgbClr val="99CC00"/>
        </a:dk2>
        <a:lt2>
          <a:srgbClr val="808080"/>
        </a:lt2>
        <a:accent1>
          <a:srgbClr val="EAEAEA"/>
        </a:accent1>
        <a:accent2>
          <a:srgbClr val="333399"/>
        </a:accent2>
        <a:accent3>
          <a:srgbClr val="FFFFFF"/>
        </a:accent3>
        <a:accent4>
          <a:srgbClr val="000000"/>
        </a:accent4>
        <a:accent5>
          <a:srgbClr val="F3F3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5">
        <a:dk1>
          <a:srgbClr val="000000"/>
        </a:dk1>
        <a:lt1>
          <a:srgbClr val="FFFFFF"/>
        </a:lt1>
        <a:dk2>
          <a:srgbClr val="99CC00"/>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ortura20090820 16">
        <a:dk1>
          <a:srgbClr val="000000"/>
        </a:dk1>
        <a:lt1>
          <a:srgbClr val="FFFFFF"/>
        </a:lt1>
        <a:dk2>
          <a:srgbClr val="196024"/>
        </a:dk2>
        <a:lt2>
          <a:srgbClr val="808080"/>
        </a:lt2>
        <a:accent1>
          <a:srgbClr val="DDDDDD"/>
        </a:accent1>
        <a:accent2>
          <a:srgbClr val="BBE0E3"/>
        </a:accent2>
        <a:accent3>
          <a:srgbClr val="FFFFFF"/>
        </a:accent3>
        <a:accent4>
          <a:srgbClr val="000000"/>
        </a:accent4>
        <a:accent5>
          <a:srgbClr val="EBEBEB"/>
        </a:accent5>
        <a:accent6>
          <a:srgbClr val="A9CBC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Nortura_mal 1</Template>
  <TotalTime>831</TotalTime>
  <Words>1202</Words>
  <Application>Microsoft Office PowerPoint</Application>
  <PresentationFormat>Skjermfremvisning (4:3)</PresentationFormat>
  <Paragraphs>251</Paragraphs>
  <Slides>33</Slides>
  <Notes>6</Notes>
  <HiddenSlides>0</HiddenSlides>
  <MMClips>0</MMClips>
  <ScaleCrop>false</ScaleCrop>
  <HeadingPairs>
    <vt:vector size="4" baseType="variant">
      <vt:variant>
        <vt:lpstr>Tema</vt:lpstr>
      </vt:variant>
      <vt:variant>
        <vt:i4>34</vt:i4>
      </vt:variant>
      <vt:variant>
        <vt:lpstr>Lysbildetitler</vt:lpstr>
      </vt:variant>
      <vt:variant>
        <vt:i4>33</vt:i4>
      </vt:variant>
    </vt:vector>
  </HeadingPairs>
  <TitlesOfParts>
    <vt:vector size="67" baseType="lpstr">
      <vt:lpstr>Nortura_mal 1</vt:lpstr>
      <vt:lpstr>1_Nortura20090820</vt:lpstr>
      <vt:lpstr>2_Nortura_mal 1</vt:lpstr>
      <vt:lpstr>2_Nortura20090820</vt:lpstr>
      <vt:lpstr>3_Nortura20090820</vt:lpstr>
      <vt:lpstr>4_Nortura20090820</vt:lpstr>
      <vt:lpstr>5_Nortura20090820</vt:lpstr>
      <vt:lpstr>6_Nortura20090820</vt:lpstr>
      <vt:lpstr>7_Nortura20090820</vt:lpstr>
      <vt:lpstr>8_Nortura20090820</vt:lpstr>
      <vt:lpstr>9_Nortura20090820</vt:lpstr>
      <vt:lpstr>10_Nortura20090820</vt:lpstr>
      <vt:lpstr>11_Nortura20090820</vt:lpstr>
      <vt:lpstr>12_Nortura20090820</vt:lpstr>
      <vt:lpstr>13_Nortura20090820</vt:lpstr>
      <vt:lpstr>Nortura_090918</vt:lpstr>
      <vt:lpstr>1_Nortura_090918</vt:lpstr>
      <vt:lpstr>Standard utforming</vt:lpstr>
      <vt:lpstr>1_Standard utforming</vt:lpstr>
      <vt:lpstr>2_Standard utforming</vt:lpstr>
      <vt:lpstr>3_Standard utforming</vt:lpstr>
      <vt:lpstr>4_Standard utforming</vt:lpstr>
      <vt:lpstr>Nortura_mal 8</vt:lpstr>
      <vt:lpstr>5_Standard utforming</vt:lpstr>
      <vt:lpstr>1_Nortura_mal 8</vt:lpstr>
      <vt:lpstr>Ny Nortura mal</vt:lpstr>
      <vt:lpstr>2_Ny Nortura mal</vt:lpstr>
      <vt:lpstr>Nortura_mal 3</vt:lpstr>
      <vt:lpstr>1_Nortura_mal 3</vt:lpstr>
      <vt:lpstr>2_Nortura_mal 3</vt:lpstr>
      <vt:lpstr>3_Nortura_mal 1</vt:lpstr>
      <vt:lpstr>Nortura_mal 2</vt:lpstr>
      <vt:lpstr>2_Nortura</vt:lpstr>
      <vt:lpstr>3_Nortura</vt:lpstr>
      <vt:lpstr>Rekruttering av tillitsvalgte og styremedlemmer i landbrukets organisasjoner </vt:lpstr>
      <vt:lpstr>Hva er det en skal rekruttere til?</vt:lpstr>
      <vt:lpstr>Kompetanse</vt:lpstr>
      <vt:lpstr>Hvordan skaper Nortura verdier for bonden?  - og kan samvirke gjøre dette bedre enn andre selskapsformer? </vt:lpstr>
      <vt:lpstr>Ansvar og oppgaver endrer seg over tid</vt:lpstr>
      <vt:lpstr>Den Norske modellen og samvirkets landbrukspolitiske rolle</vt:lpstr>
      <vt:lpstr>PowerPoint-presentasjon</vt:lpstr>
      <vt:lpstr>Nortura per 1. mars 2011 </vt:lpstr>
      <vt:lpstr>Ansvar og oppgaver endrer seg over tid</vt:lpstr>
      <vt:lpstr>Vårt viktigste marked – hvor vi må lykkes </vt:lpstr>
      <vt:lpstr>Ansvar og oppgaver endrer seg over tid</vt:lpstr>
      <vt:lpstr>2.  Om lag 70% av inntektene i norsk jordbruk  kjem frå markedet</vt:lpstr>
      <vt:lpstr>Næringsstøtte</vt:lpstr>
      <vt:lpstr>4. Jordbruksavtalens andel av Statbudsjettet har gått kraftig tilbake sidan år  2000:</vt:lpstr>
      <vt:lpstr>Ansvar og oppgaver endrer seg over tid</vt:lpstr>
      <vt:lpstr>Sterke krefter utfordrer oss</vt:lpstr>
      <vt:lpstr>PowerPoint-presentasjon</vt:lpstr>
      <vt:lpstr>5. DAGLIGVARE: STRUKTUR &amp; KJENNETEGN  BLOKKDANNELSE &amp; PARTNERSKAP I DAGLIGVARE</vt:lpstr>
      <vt:lpstr>Skal ta markedsandeler i spekematmarkedet.  Nye produkter, nytt design og forsterket salgstrykk</vt:lpstr>
      <vt:lpstr>25 % av nylanseringene våre er nøkkelhullprodukter – nå kommer enda flere!</vt:lpstr>
      <vt:lpstr>Konsernbalanse, mill. kr</vt:lpstr>
      <vt:lpstr>Ansvar og oppgaver endrer seg over tid</vt:lpstr>
      <vt:lpstr>Det er rett og slett blitt mye vanskeligere</vt:lpstr>
      <vt:lpstr>Bare samvirke har interesse av å holde en høyest mulig utbetalingspris.  Bare samvirket i kraft av sin størrelse har autorietet til å løfte prisene i sluttmarkedet</vt:lpstr>
      <vt:lpstr>Kjøttpakkesenter for NorgesGruppen    </vt:lpstr>
      <vt:lpstr>Det er rett og slett blitt mye vanskeligere</vt:lpstr>
      <vt:lpstr>Kompetansebyggende tiltak</vt:lpstr>
      <vt:lpstr>Treningsarena</vt:lpstr>
      <vt:lpstr>Valgkomiteen </vt:lpstr>
      <vt:lpstr>Talentjakt</vt:lpstr>
      <vt:lpstr>Spiller vi  hverandre gode ?</vt:lpstr>
      <vt:lpstr>PowerPoint-presentasjon</vt:lpstr>
      <vt:lpstr>Takk for oppmerksomheten</vt:lpstr>
    </vt:vector>
  </TitlesOfParts>
  <Company>Firma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anne-lise engh</dc:creator>
  <cp:lastModifiedBy>Svebestad Sveinung</cp:lastModifiedBy>
  <cp:revision>36</cp:revision>
  <dcterms:created xsi:type="dcterms:W3CDTF">2008-09-24T05:56:21Z</dcterms:created>
  <dcterms:modified xsi:type="dcterms:W3CDTF">2012-01-18T18:58:33Z</dcterms:modified>
</cp:coreProperties>
</file>