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</p:sldMasterIdLst>
  <p:notesMasterIdLst>
    <p:notesMasterId r:id="rId10"/>
  </p:notesMasterIdLst>
  <p:handoutMasterIdLst>
    <p:handoutMasterId r:id="rId11"/>
  </p:handoutMasterIdLst>
  <p:sldIdLst>
    <p:sldId id="265" r:id="rId3"/>
    <p:sldId id="307" r:id="rId4"/>
    <p:sldId id="266" r:id="rId5"/>
    <p:sldId id="295" r:id="rId6"/>
    <p:sldId id="297" r:id="rId7"/>
    <p:sldId id="309" r:id="rId8"/>
    <p:sldId id="310" r:id="rId9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8016" autoAdjust="0"/>
  </p:normalViewPr>
  <p:slideViewPr>
    <p:cSldViewPr snapToGrid="0">
      <p:cViewPr varScale="1">
        <p:scale>
          <a:sx n="76" d="100"/>
          <a:sy n="76" d="100"/>
        </p:scale>
        <p:origin x="18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4" d="100"/>
          <a:sy n="44" d="100"/>
        </p:scale>
        <p:origin x="2784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7BB6DC12-5C9B-4922-A89C-9CB1699438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A6EDA93-02D5-4BDF-A706-C576E0AE57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D7DA0-3059-4A66-B3CF-F017D639FDF3}" type="datetimeFigureOut">
              <a:rPr lang="nb-NO" smtClean="0"/>
              <a:t>09.12.2022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255913C-F061-4AB9-9966-A3082F9A88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D15B056-CB7C-4393-BF99-F47DD28E14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F5B67-8529-43C5-BEB9-CF703B4DB9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4174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806CB-0C72-49A3-AF90-6DD7AA14A5E9}" type="datetimeFigureOut">
              <a:rPr lang="nb-NO" smtClean="0"/>
              <a:t>09.12.2022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36E4C-5EC9-42FF-9F90-42F165DDDF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27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36E4C-5EC9-42FF-9F90-42F165DDDFF0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8847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36E4C-5EC9-42FF-9F90-42F165DDDFF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959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83638-99F4-4118-9D83-2A5DCBED870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772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83638-99F4-4118-9D83-2A5DCBED870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461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36E4C-5EC9-42FF-9F90-42F165DDDFF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4966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36E4C-5EC9-42FF-9F90-42F165DDDFF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241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side HVIT 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 title="Klikk ikonet for å legge til et bilde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211050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 wrap="none" lIns="1800000" tIns="3600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Sett inn bilde</a:t>
            </a:r>
          </a:p>
        </p:txBody>
      </p:sp>
      <p:sp>
        <p:nvSpPr>
          <p:cNvPr id="25" name="Plassholder for tekst 24"/>
          <p:cNvSpPr>
            <a:spLocks noGrp="1"/>
          </p:cNvSpPr>
          <p:nvPr>
            <p:ph type="body" sz="quarter" idx="24" hasCustomPrompt="1"/>
          </p:nvPr>
        </p:nvSpPr>
        <p:spPr>
          <a:xfrm>
            <a:off x="-19050" y="0"/>
            <a:ext cx="12211050" cy="850362"/>
          </a:xfrm>
          <a:blipFill dpi="0" rotWithShape="1"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?</a:t>
            </a:r>
            <a:endParaRPr lang="nb-NO" dirty="0"/>
          </a:p>
        </p:txBody>
      </p:sp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  <a:alpha val="77647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</a:t>
            </a:r>
            <a:r>
              <a:rPr lang="nb-NO" dirty="0"/>
              <a:t>Foredragsholder</a:t>
            </a:r>
            <a:r>
              <a:rPr lang="en-US" dirty="0"/>
              <a:t>/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Foredragshaldar</a:t>
            </a:r>
            <a:r>
              <a:rPr lang="en-US" dirty="0"/>
              <a:t> </a:t>
            </a:r>
            <a:endParaRPr lang="nb-NO" dirty="0"/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  <a:alpha val="78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343549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ltittel med bilde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lIns="1620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6120000" cy="1732839"/>
          </a:xfrm>
          <a:solidFill>
            <a:schemeClr val="tx1">
              <a:alpha val="80000"/>
            </a:schemeClr>
          </a:solidFill>
        </p:spPr>
        <p:txBody>
          <a:bodyPr lIns="792000" anchor="ctr">
            <a:norm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Skriv inn deltittel her</a:t>
            </a:r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1544400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458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om si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DEFE0BC-CD15-4A90-8E32-A435EF66BF92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04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kk...bm og nyn HVIT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2500599" y="2370459"/>
            <a:ext cx="7160805" cy="57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-</a:t>
            </a:r>
          </a:p>
        </p:txBody>
      </p:sp>
      <p:sp>
        <p:nvSpPr>
          <p:cNvPr id="4" name="Plassholder f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3407000" y="3341310"/>
            <a:ext cx="5348001" cy="84207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268990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ningsside HVIT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50" y="3011400"/>
            <a:ext cx="2988163" cy="835200"/>
          </a:xfrm>
          <a:prstGeom prst="rect">
            <a:avLst/>
          </a:prstGeom>
          <a:blipFill>
            <a:blip r:embed="rId3">
              <a:alphaModFix amt="80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945613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side SORT 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 title="Klikk ikonet for å legge til et bilde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21105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wrap="none" lIns="1800000" tIns="36000" anchor="ctr" anchorCtr="1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Sett inn bilde</a:t>
            </a:r>
          </a:p>
        </p:txBody>
      </p:sp>
      <p:sp>
        <p:nvSpPr>
          <p:cNvPr id="25" name="Plassholder for tekst 24"/>
          <p:cNvSpPr>
            <a:spLocks noGrp="1"/>
          </p:cNvSpPr>
          <p:nvPr>
            <p:ph type="body" sz="quarter" idx="24" hasCustomPrompt="1"/>
          </p:nvPr>
        </p:nvSpPr>
        <p:spPr>
          <a:xfrm>
            <a:off x="-19050" y="0"/>
            <a:ext cx="12211050" cy="850362"/>
          </a:xfrm>
          <a:blipFill dpi="0" rotWithShape="1"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?</a:t>
            </a:r>
            <a:endParaRPr lang="nb-NO" dirty="0"/>
          </a:p>
        </p:txBody>
      </p:sp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  <a:alpha val="77647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</a:t>
            </a:r>
            <a:r>
              <a:rPr lang="nb-NO" dirty="0"/>
              <a:t>Foredragsholder</a:t>
            </a:r>
            <a:r>
              <a:rPr lang="en-US" dirty="0"/>
              <a:t>/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Foredragshaldar</a:t>
            </a:r>
            <a:r>
              <a:rPr lang="en-US" dirty="0"/>
              <a:t> </a:t>
            </a:r>
            <a:endParaRPr lang="nb-NO" dirty="0"/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  <a:alpha val="78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2911999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innhold SORT 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261F9E-59DD-430E-A2D7-FE369E448251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855235" y="5698836"/>
            <a:ext cx="2150771" cy="47812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225139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 To innholdsdeler SOR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067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067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DE91367-A008-4E40-B30F-5B9BF9C22822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51816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5932357"/>
            <a:ext cx="51816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458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 innholdsdeler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legge inn tittel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F4763442-D1FC-4588-8A10-8BB0703552B6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7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405324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7985256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4405324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831796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9235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- heldekkende S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1836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1544400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496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nhold og bilde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12929-5612-4F94-87E7-C6350C116CBB}" type="datetime1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09.12.2022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3B291-050D-4A82-B0A1-DB349FC61753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7051200" y="0"/>
            <a:ext cx="5140800" cy="6858000"/>
          </a:xfrm>
          <a:prstGeom prst="rect">
            <a:avLst/>
          </a:prstGeom>
          <a:solidFill>
            <a:schemeClr val="tx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479427" y="227477"/>
            <a:ext cx="6128107" cy="1325563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nb-NO" dirty="0"/>
              <a:t>Klikk for skrive tittel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"/>
          </p:nvPr>
        </p:nvSpPr>
        <p:spPr>
          <a:xfrm>
            <a:off x="479427" y="1700213"/>
            <a:ext cx="6128107" cy="42006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9936676" y="4140000"/>
            <a:ext cx="4060641" cy="450008"/>
          </a:xfrm>
        </p:spPr>
        <p:txBody>
          <a:bodyPr rIns="180000" anchor="ctr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3151534" y="5925713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9197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C168D9B-FF03-4195-BCF3-0916C2C419C1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846000" y="5698836"/>
            <a:ext cx="2150771" cy="47812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137344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bilder med teks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27" name="Plassholder for bunntekst 2"/>
          <p:cNvSpPr>
            <a:spLocks noGrp="1"/>
          </p:cNvSpPr>
          <p:nvPr>
            <p:ph type="ftr" sz="quarter" idx="18"/>
          </p:nvPr>
        </p:nvSpPr>
        <p:spPr>
          <a:xfrm>
            <a:off x="2808000" y="6318000"/>
            <a:ext cx="702000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28" name="Plassholder for dato 1"/>
          <p:cNvSpPr>
            <a:spLocks noGrp="1"/>
          </p:cNvSpPr>
          <p:nvPr>
            <p:ph type="dt" sz="half" idx="17"/>
          </p:nvPr>
        </p:nvSpPr>
        <p:spPr>
          <a:xfrm>
            <a:off x="9846342" y="6318000"/>
            <a:ext cx="162000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24595C-0D88-44BC-B34B-4063922CE655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29" name="Plassholder for lysbildenummer 3"/>
          <p:cNvSpPr>
            <a:spLocks noGrp="1"/>
          </p:cNvSpPr>
          <p:nvPr>
            <p:ph type="sldNum" sz="quarter" idx="19"/>
          </p:nvPr>
        </p:nvSpPr>
        <p:spPr>
          <a:xfrm>
            <a:off x="11555518" y="6318000"/>
            <a:ext cx="45001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E3B291-050D-4A82-B0A1-DB349FC6175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4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969" y="3976254"/>
            <a:ext cx="5400000" cy="546879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7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39970" y="4528704"/>
            <a:ext cx="5399999" cy="150534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0472" y="3976254"/>
            <a:ext cx="5400000" cy="546879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0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6410472" y="4528704"/>
            <a:ext cx="5400000" cy="150534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bilde 2"/>
          <p:cNvSpPr>
            <a:spLocks noGrp="1"/>
          </p:cNvSpPr>
          <p:nvPr>
            <p:ph type="pic" sz="quarter" idx="20" hasCustomPrompt="1"/>
          </p:nvPr>
        </p:nvSpPr>
        <p:spPr>
          <a:xfrm>
            <a:off x="839969" y="1688655"/>
            <a:ext cx="5400000" cy="2284814"/>
          </a:xfrm>
          <a:ln>
            <a:noFill/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2" name="Plassholder for bilde 2"/>
          <p:cNvSpPr>
            <a:spLocks noGrp="1"/>
          </p:cNvSpPr>
          <p:nvPr>
            <p:ph type="pic" sz="quarter" idx="21" hasCustomPrompt="1"/>
          </p:nvPr>
        </p:nvSpPr>
        <p:spPr>
          <a:xfrm>
            <a:off x="6410472" y="1688655"/>
            <a:ext cx="5400000" cy="2284814"/>
          </a:xfrm>
          <a:ln>
            <a:noFill/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3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2244971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30" name="Plassholder f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7814832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6477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bilder med teks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37CC04D4-9D42-44E7-8E19-1BBCB822040A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7942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0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47942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24186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24186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4306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4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8004306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bilde 15"/>
          <p:cNvSpPr>
            <a:spLocks noGrp="1" noChangeAspect="1"/>
          </p:cNvSpPr>
          <p:nvPr>
            <p:ph type="pic" sz="quarter" idx="20"/>
          </p:nvPr>
        </p:nvSpPr>
        <p:spPr>
          <a:xfrm>
            <a:off x="1055425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7" name="Plassholder for bilde 15"/>
          <p:cNvSpPr>
            <a:spLocks noGrp="1" noChangeAspect="1"/>
          </p:cNvSpPr>
          <p:nvPr>
            <p:ph type="pic" sz="quarter" idx="21"/>
          </p:nvPr>
        </p:nvSpPr>
        <p:spPr>
          <a:xfrm>
            <a:off x="4956803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8" name="Plassholder for bilde 15"/>
          <p:cNvSpPr>
            <a:spLocks noGrp="1" noChangeAspect="1"/>
          </p:cNvSpPr>
          <p:nvPr>
            <p:ph type="pic" sz="quarter" idx="22"/>
          </p:nvPr>
        </p:nvSpPr>
        <p:spPr>
          <a:xfrm>
            <a:off x="8580306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21" name="Bild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3211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841810" y="914400"/>
            <a:ext cx="8508380" cy="3801437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 dirty="0"/>
              <a:t>«</a:t>
            </a:r>
            <a:r>
              <a:rPr lang="nb-NO" dirty="0"/>
              <a:t>Klikk for sette </a:t>
            </a:r>
            <a:br>
              <a:rPr lang="nb-NO" dirty="0"/>
            </a:br>
            <a:r>
              <a:rPr lang="nb-NO" dirty="0"/>
              <a:t>inn et sitat. Husk anførselstegn!</a:t>
            </a:r>
            <a:r>
              <a:rPr lang="nb-NO" sz="5400" dirty="0"/>
              <a:t>»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7DA9127-4D9D-40E7-80E6-976F6B2FFB4A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1841810" y="4972442"/>
            <a:ext cx="8507412" cy="4413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9873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ltittel med bilde S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1836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6120000" cy="1732839"/>
          </a:xfrm>
          <a:solidFill>
            <a:schemeClr val="tx1">
              <a:alpha val="80000"/>
            </a:schemeClr>
          </a:solidFill>
        </p:spPr>
        <p:txBody>
          <a:bodyPr lIns="792000" anchor="ctr">
            <a:norm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Skriv inn deltittel her</a:t>
            </a:r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1544400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7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m side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0597B2A0-BCE5-4309-8791-2D6AE1667FEB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8070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kk... bm og nyn SORT ">
    <p:bg>
      <p:bgPr>
        <a:solidFill>
          <a:srgbClr val="3E3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2500599" y="2370459"/>
            <a:ext cx="7160805" cy="57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 dirty="0"/>
              <a:t>-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  <p:sp>
        <p:nvSpPr>
          <p:cNvPr id="6" name="Plassholder f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3407000" y="3341310"/>
            <a:ext cx="5348001" cy="84207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b-NO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680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ningsside SORT ">
    <p:bg>
      <p:bgPr>
        <a:solidFill>
          <a:srgbClr val="3E3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20" y="3011400"/>
            <a:ext cx="2988160" cy="8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side HVIT 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 title="Klikk ikonet for å legge til et bilde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211050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 wrap="none" lIns="1800000" tIns="3600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Sett inn bilde</a:t>
            </a:r>
          </a:p>
        </p:txBody>
      </p:sp>
      <p:sp>
        <p:nvSpPr>
          <p:cNvPr id="25" name="Plassholder for tekst 24"/>
          <p:cNvSpPr>
            <a:spLocks noGrp="1"/>
          </p:cNvSpPr>
          <p:nvPr>
            <p:ph type="body" sz="quarter" idx="24" hasCustomPrompt="1"/>
          </p:nvPr>
        </p:nvSpPr>
        <p:spPr>
          <a:xfrm>
            <a:off x="-19050" y="0"/>
            <a:ext cx="12211050" cy="850362"/>
          </a:xfrm>
          <a:blipFill dpi="0" rotWithShape="1"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?</a:t>
            </a:r>
            <a:endParaRPr lang="nb-NO" dirty="0"/>
          </a:p>
        </p:txBody>
      </p:sp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  <a:alpha val="77647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</a:t>
            </a:r>
            <a:r>
              <a:rPr lang="nb-NO" dirty="0"/>
              <a:t>Foredragsholder</a:t>
            </a:r>
            <a:r>
              <a:rPr lang="en-US" dirty="0"/>
              <a:t>/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Foredragshaldar</a:t>
            </a:r>
            <a:r>
              <a:rPr lang="en-US" dirty="0"/>
              <a:t> </a:t>
            </a:r>
            <a:endParaRPr lang="nb-NO" dirty="0"/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  <a:alpha val="78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3653304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7442403-2029-4667-B8C2-A590AEFFEC5B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846000" y="5698836"/>
            <a:ext cx="2150771" cy="47812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21085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4E3DF460-9D08-41F7-A4CD-2F716CD337BB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51816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5932357"/>
            <a:ext cx="51816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82476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8144800D-FA4E-4DD2-BE35-7941F068D30D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51816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5932357"/>
            <a:ext cx="51816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8436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nnholdsdeler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legge inn tittel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A76E3D82-C373-4023-9074-B8F924CA475A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555999" y="6317999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7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405324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4405324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7990920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184496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- heldekkende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lIns="1620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1544400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250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og bilde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716C2CE-1462-4C3A-B540-6CD33C9F254A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7051200" y="1"/>
            <a:ext cx="5140800" cy="685800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479427" y="227477"/>
            <a:ext cx="6128107" cy="1325563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nb-NO" dirty="0"/>
              <a:t>Klikk for skrive tittel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"/>
          </p:nvPr>
        </p:nvSpPr>
        <p:spPr>
          <a:xfrm>
            <a:off x="479427" y="1700213"/>
            <a:ext cx="6128107" cy="42006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9936000" y="4140000"/>
            <a:ext cx="4060641" cy="450008"/>
          </a:xfrm>
        </p:spPr>
        <p:txBody>
          <a:bodyPr rIns="180000" anchor="ctr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3151534" y="591111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27477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2 bilder med tekst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1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969" y="3976254"/>
            <a:ext cx="5400000" cy="546879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4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39970" y="4528704"/>
            <a:ext cx="5399999" cy="15053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0472" y="3976254"/>
            <a:ext cx="5400000" cy="546879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6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6410472" y="4528704"/>
            <a:ext cx="5400000" cy="15053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bunntekst 2"/>
          <p:cNvSpPr>
            <a:spLocks noGrp="1"/>
          </p:cNvSpPr>
          <p:nvPr>
            <p:ph type="ftr" sz="quarter" idx="18"/>
          </p:nvPr>
        </p:nvSpPr>
        <p:spPr>
          <a:xfrm>
            <a:off x="2808000" y="6318000"/>
            <a:ext cx="7020000" cy="360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8" name="Plassholder for dato 1"/>
          <p:cNvSpPr>
            <a:spLocks noGrp="1"/>
          </p:cNvSpPr>
          <p:nvPr>
            <p:ph type="dt" sz="half" idx="17"/>
          </p:nvPr>
        </p:nvSpPr>
        <p:spPr>
          <a:xfrm>
            <a:off x="9846000" y="6318000"/>
            <a:ext cx="1620000" cy="360000"/>
          </a:xfrm>
        </p:spPr>
        <p:txBody>
          <a:bodyPr/>
          <a:lstStyle/>
          <a:p>
            <a:fld id="{0590A55C-3306-4843-8643-96246D5B6E51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29" name="Plassholder for lysbildenummer 3"/>
          <p:cNvSpPr>
            <a:spLocks noGrp="1"/>
          </p:cNvSpPr>
          <p:nvPr>
            <p:ph type="sldNum" sz="quarter" idx="19"/>
          </p:nvPr>
        </p:nvSpPr>
        <p:spPr>
          <a:xfrm>
            <a:off x="11555518" y="6318000"/>
            <a:ext cx="450010" cy="360000"/>
          </a:xfrm>
        </p:spPr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20" hasCustomPrompt="1"/>
          </p:nvPr>
        </p:nvSpPr>
        <p:spPr>
          <a:xfrm>
            <a:off x="839969" y="1688655"/>
            <a:ext cx="5400000" cy="2284814"/>
          </a:xfrm>
          <a:ln>
            <a:solidFill>
              <a:schemeClr val="bg2">
                <a:lumMod val="90000"/>
              </a:schemeClr>
            </a:solidFill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6" name="Plassholder for bilde 2"/>
          <p:cNvSpPr>
            <a:spLocks noGrp="1"/>
          </p:cNvSpPr>
          <p:nvPr>
            <p:ph type="pic" sz="quarter" idx="21" hasCustomPrompt="1"/>
          </p:nvPr>
        </p:nvSpPr>
        <p:spPr>
          <a:xfrm>
            <a:off x="6410472" y="1688655"/>
            <a:ext cx="5400000" cy="2284814"/>
          </a:xfrm>
          <a:ln>
            <a:solidFill>
              <a:schemeClr val="bg2">
                <a:lumMod val="90000"/>
              </a:schemeClr>
            </a:solidFill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2229731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3" name="Plassholder f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7791972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33638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ed tekst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A8C83BBE-878B-4CA6-A028-4BF2DBA061EA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7942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0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47942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24186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24186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4306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4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8004306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bilde 15"/>
          <p:cNvSpPr>
            <a:spLocks noGrp="1" noChangeAspect="1"/>
          </p:cNvSpPr>
          <p:nvPr>
            <p:ph type="pic" sz="quarter" idx="20"/>
          </p:nvPr>
        </p:nvSpPr>
        <p:spPr>
          <a:xfrm>
            <a:off x="1055425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7" name="Plassholder for bilde 15"/>
          <p:cNvSpPr>
            <a:spLocks noGrp="1" noChangeAspect="1"/>
          </p:cNvSpPr>
          <p:nvPr>
            <p:ph type="pic" sz="quarter" idx="21"/>
          </p:nvPr>
        </p:nvSpPr>
        <p:spPr>
          <a:xfrm>
            <a:off x="4956803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8" name="Plassholder for bilde 15"/>
          <p:cNvSpPr>
            <a:spLocks noGrp="1" noChangeAspect="1"/>
          </p:cNvSpPr>
          <p:nvPr>
            <p:ph type="pic" sz="quarter" idx="22"/>
          </p:nvPr>
        </p:nvSpPr>
        <p:spPr>
          <a:xfrm>
            <a:off x="8580306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5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Sitat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53A1727-048A-44D7-9B7A-70AEE503BF41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Tittel 1"/>
          <p:cNvSpPr>
            <a:spLocks noGrp="1"/>
          </p:cNvSpPr>
          <p:nvPr>
            <p:ph type="ctrTitle" hasCustomPrompt="1"/>
          </p:nvPr>
        </p:nvSpPr>
        <p:spPr>
          <a:xfrm>
            <a:off x="1841810" y="914400"/>
            <a:ext cx="8508380" cy="3801437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 dirty="0"/>
              <a:t>«</a:t>
            </a:r>
            <a:r>
              <a:rPr lang="nb-NO" dirty="0"/>
              <a:t>Klikk for sette </a:t>
            </a:r>
            <a:br>
              <a:rPr lang="nb-NO" dirty="0"/>
            </a:br>
            <a:r>
              <a:rPr lang="nb-NO" dirty="0"/>
              <a:t>inn et sitat. Husk anførselstegn!</a:t>
            </a:r>
            <a:r>
              <a:rPr lang="nb-NO" sz="5400" dirty="0"/>
              <a:t>»</a:t>
            </a:r>
            <a:endParaRPr lang="nb-NO" dirty="0"/>
          </a:p>
        </p:txBody>
      </p:sp>
      <p:sp>
        <p:nvSpPr>
          <p:cNvPr id="7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1841810" y="4972442"/>
            <a:ext cx="8507412" cy="4413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20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ltittel med bilde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lIns="1620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6120000" cy="1732839"/>
          </a:xfrm>
          <a:solidFill>
            <a:schemeClr val="tx1">
              <a:alpha val="80000"/>
            </a:schemeClr>
          </a:solidFill>
        </p:spPr>
        <p:txBody>
          <a:bodyPr lIns="792000" anchor="ctr">
            <a:norm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Skriv inn deltittel her</a:t>
            </a:r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1544400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832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om si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5270170-BEED-4F3F-B304-7BC7244E1732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240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kk...bm og nyn HVIT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2500599" y="2370459"/>
            <a:ext cx="7160805" cy="57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-</a:t>
            </a:r>
          </a:p>
        </p:txBody>
      </p:sp>
      <p:sp>
        <p:nvSpPr>
          <p:cNvPr id="4" name="Plassholder f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3407000" y="3341310"/>
            <a:ext cx="5348001" cy="84207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868930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ningsside HVIT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50" y="3011400"/>
            <a:ext cx="2988163" cy="835200"/>
          </a:xfrm>
          <a:prstGeom prst="rect">
            <a:avLst/>
          </a:prstGeom>
          <a:blipFill>
            <a:blip r:embed="rId3">
              <a:alphaModFix amt="80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542505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nnholdsdeler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legge inn tittel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89BEFE6E-6797-4B7A-A581-0A5BE6446F57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555999" y="6317999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7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405324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4405324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7990920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216698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side SORT 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 title="Klikk ikonet for å legge til et bilde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21105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wrap="none" lIns="1800000" tIns="36000" anchor="ctr" anchorCtr="1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Sett inn bilde</a:t>
            </a:r>
          </a:p>
        </p:txBody>
      </p:sp>
      <p:sp>
        <p:nvSpPr>
          <p:cNvPr id="25" name="Plassholder for tekst 24"/>
          <p:cNvSpPr>
            <a:spLocks noGrp="1"/>
          </p:cNvSpPr>
          <p:nvPr>
            <p:ph type="body" sz="quarter" idx="24" hasCustomPrompt="1"/>
          </p:nvPr>
        </p:nvSpPr>
        <p:spPr>
          <a:xfrm>
            <a:off x="-19050" y="0"/>
            <a:ext cx="12211050" cy="850362"/>
          </a:xfrm>
          <a:blipFill dpi="0" rotWithShape="1"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?</a:t>
            </a:r>
            <a:endParaRPr lang="nb-NO" dirty="0"/>
          </a:p>
        </p:txBody>
      </p:sp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  <a:alpha val="77647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</a:t>
            </a:r>
            <a:r>
              <a:rPr lang="nb-NO" dirty="0"/>
              <a:t>Foredragsholder</a:t>
            </a:r>
            <a:r>
              <a:rPr lang="en-US" dirty="0"/>
              <a:t>/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Foredragshaldar</a:t>
            </a:r>
            <a:r>
              <a:rPr lang="en-US" dirty="0"/>
              <a:t> </a:t>
            </a:r>
            <a:endParaRPr lang="nb-NO" dirty="0"/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  <a:alpha val="78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875509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innhold SORT 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6D52FB-D237-4509-ADCA-97E90E3023C4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855235" y="5698836"/>
            <a:ext cx="2150771" cy="47812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709636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 To innholdsdeler SOR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067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067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EC8FAA8-99A6-4AC3-A8C0-2E99F5FD6329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51816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5932357"/>
            <a:ext cx="51816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4523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 innholdsdeler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legge inn tittel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55E3B27-A70C-468D-9149-99EECEA71CC3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7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405324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7985256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4405324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831796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2636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- heldekkende S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1836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1544400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506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nhold og bilde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0957F-633C-45DF-B039-E5501037193F}" type="datetime1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09.12.2022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3B291-050D-4A82-B0A1-DB349FC61753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7051200" y="0"/>
            <a:ext cx="5140800" cy="6858000"/>
          </a:xfrm>
          <a:prstGeom prst="rect">
            <a:avLst/>
          </a:prstGeom>
          <a:solidFill>
            <a:schemeClr val="tx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479427" y="227477"/>
            <a:ext cx="6128107" cy="1325563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nb-NO" dirty="0"/>
              <a:t>Klikk for skrive tittel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"/>
          </p:nvPr>
        </p:nvSpPr>
        <p:spPr>
          <a:xfrm>
            <a:off x="479427" y="1700213"/>
            <a:ext cx="6128107" cy="42006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9936676" y="4140000"/>
            <a:ext cx="4060641" cy="450008"/>
          </a:xfrm>
        </p:spPr>
        <p:txBody>
          <a:bodyPr rIns="180000" anchor="ctr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3151534" y="5925713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1419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bilder med teks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27" name="Plassholder for bunntekst 2"/>
          <p:cNvSpPr>
            <a:spLocks noGrp="1"/>
          </p:cNvSpPr>
          <p:nvPr>
            <p:ph type="ftr" sz="quarter" idx="18"/>
          </p:nvPr>
        </p:nvSpPr>
        <p:spPr>
          <a:xfrm>
            <a:off x="2808000" y="6318000"/>
            <a:ext cx="702000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28" name="Plassholder for dato 1"/>
          <p:cNvSpPr>
            <a:spLocks noGrp="1"/>
          </p:cNvSpPr>
          <p:nvPr>
            <p:ph type="dt" sz="half" idx="17"/>
          </p:nvPr>
        </p:nvSpPr>
        <p:spPr>
          <a:xfrm>
            <a:off x="9846342" y="6318000"/>
            <a:ext cx="162000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24787A-F4F0-4B0F-8361-9D8D5146C383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29" name="Plassholder for lysbildenummer 3"/>
          <p:cNvSpPr>
            <a:spLocks noGrp="1"/>
          </p:cNvSpPr>
          <p:nvPr>
            <p:ph type="sldNum" sz="quarter" idx="19"/>
          </p:nvPr>
        </p:nvSpPr>
        <p:spPr>
          <a:xfrm>
            <a:off x="11555518" y="6318000"/>
            <a:ext cx="45001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E3B291-050D-4A82-B0A1-DB349FC6175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4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969" y="3976254"/>
            <a:ext cx="5400000" cy="546879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7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39970" y="4528704"/>
            <a:ext cx="5399999" cy="150534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0472" y="3976254"/>
            <a:ext cx="5400000" cy="546879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0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6410472" y="4528704"/>
            <a:ext cx="5400000" cy="150534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bilde 2"/>
          <p:cNvSpPr>
            <a:spLocks noGrp="1"/>
          </p:cNvSpPr>
          <p:nvPr>
            <p:ph type="pic" sz="quarter" idx="20" hasCustomPrompt="1"/>
          </p:nvPr>
        </p:nvSpPr>
        <p:spPr>
          <a:xfrm>
            <a:off x="839969" y="1688655"/>
            <a:ext cx="5400000" cy="2284814"/>
          </a:xfrm>
          <a:ln>
            <a:noFill/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2" name="Plassholder for bilde 2"/>
          <p:cNvSpPr>
            <a:spLocks noGrp="1"/>
          </p:cNvSpPr>
          <p:nvPr>
            <p:ph type="pic" sz="quarter" idx="21" hasCustomPrompt="1"/>
          </p:nvPr>
        </p:nvSpPr>
        <p:spPr>
          <a:xfrm>
            <a:off x="6410472" y="1688655"/>
            <a:ext cx="5400000" cy="2284814"/>
          </a:xfrm>
          <a:ln>
            <a:noFill/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3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2244971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30" name="Plassholder f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7814832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6637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bilder med teks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1288523-1240-43FB-A709-6F45FDCA8BC5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7942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0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47942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24186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24186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4306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4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8004306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bilde 15"/>
          <p:cNvSpPr>
            <a:spLocks noGrp="1" noChangeAspect="1"/>
          </p:cNvSpPr>
          <p:nvPr>
            <p:ph type="pic" sz="quarter" idx="20"/>
          </p:nvPr>
        </p:nvSpPr>
        <p:spPr>
          <a:xfrm>
            <a:off x="1055425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7" name="Plassholder for bilde 15"/>
          <p:cNvSpPr>
            <a:spLocks noGrp="1" noChangeAspect="1"/>
          </p:cNvSpPr>
          <p:nvPr>
            <p:ph type="pic" sz="quarter" idx="21"/>
          </p:nvPr>
        </p:nvSpPr>
        <p:spPr>
          <a:xfrm>
            <a:off x="4956803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8" name="Plassholder for bilde 15"/>
          <p:cNvSpPr>
            <a:spLocks noGrp="1" noChangeAspect="1"/>
          </p:cNvSpPr>
          <p:nvPr>
            <p:ph type="pic" sz="quarter" idx="22"/>
          </p:nvPr>
        </p:nvSpPr>
        <p:spPr>
          <a:xfrm>
            <a:off x="8580306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21" name="Bild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4207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841810" y="914400"/>
            <a:ext cx="8508380" cy="3801437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 dirty="0"/>
              <a:t>«</a:t>
            </a:r>
            <a:r>
              <a:rPr lang="nb-NO" dirty="0"/>
              <a:t>Klikk for sette </a:t>
            </a:r>
            <a:br>
              <a:rPr lang="nb-NO" dirty="0"/>
            </a:br>
            <a:r>
              <a:rPr lang="nb-NO" dirty="0"/>
              <a:t>inn et sitat. Husk anførselstegn!</a:t>
            </a:r>
            <a:r>
              <a:rPr lang="nb-NO" sz="5400" dirty="0"/>
              <a:t>»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73B21DCF-6E80-4DB2-B031-5497E93747D0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1841810" y="4972442"/>
            <a:ext cx="8507412" cy="4413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4734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ltittel med bilde S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1836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6120000" cy="1732839"/>
          </a:xfrm>
          <a:solidFill>
            <a:schemeClr val="tx1">
              <a:alpha val="80000"/>
            </a:schemeClr>
          </a:solidFill>
        </p:spPr>
        <p:txBody>
          <a:bodyPr lIns="792000" anchor="ctr">
            <a:norm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Skriv inn deltittel her</a:t>
            </a:r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1544400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60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- heldekkende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lIns="1620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1544400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745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m side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D645F2C-5A0B-4AB7-92A7-F36A99F59D27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7313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kk... bm og nyn SORT ">
    <p:bg>
      <p:bgPr>
        <a:solidFill>
          <a:srgbClr val="3E3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2500599" y="2370459"/>
            <a:ext cx="7160805" cy="57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 dirty="0"/>
              <a:t>-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2" cy="432000"/>
          </a:xfrm>
          <a:prstGeom prst="rect">
            <a:avLst/>
          </a:prstGeom>
          <a:noFill/>
        </p:spPr>
      </p:pic>
      <p:sp>
        <p:nvSpPr>
          <p:cNvPr id="6" name="Plassholder f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3407000" y="3341310"/>
            <a:ext cx="5348001" cy="84207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b-NO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2005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ningsside SORT ">
    <p:bg>
      <p:bgPr>
        <a:solidFill>
          <a:srgbClr val="3E3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20" y="3011400"/>
            <a:ext cx="2988160" cy="8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6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og bilde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CA82E41-CBC5-4A80-98AD-80367DFDC91D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7051200" y="1"/>
            <a:ext cx="5140800" cy="685800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479427" y="227477"/>
            <a:ext cx="6128107" cy="1325563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nb-NO" dirty="0"/>
              <a:t>Klikk for skrive tittel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"/>
          </p:nvPr>
        </p:nvSpPr>
        <p:spPr>
          <a:xfrm>
            <a:off x="479427" y="1700213"/>
            <a:ext cx="6128107" cy="42006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9936000" y="4140000"/>
            <a:ext cx="4060641" cy="450008"/>
          </a:xfrm>
        </p:spPr>
        <p:txBody>
          <a:bodyPr rIns="180000" anchor="ctr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3151534" y="591111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8311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2 bilder med tekst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1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969" y="3976254"/>
            <a:ext cx="5400000" cy="546879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4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39970" y="4528704"/>
            <a:ext cx="5399999" cy="15053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0472" y="3976254"/>
            <a:ext cx="5400000" cy="546879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6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6410472" y="4528704"/>
            <a:ext cx="5400000" cy="15053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bunntekst 2"/>
          <p:cNvSpPr>
            <a:spLocks noGrp="1"/>
          </p:cNvSpPr>
          <p:nvPr>
            <p:ph type="ftr" sz="quarter" idx="18"/>
          </p:nvPr>
        </p:nvSpPr>
        <p:spPr>
          <a:xfrm>
            <a:off x="2808000" y="6318000"/>
            <a:ext cx="7020000" cy="360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8" name="Plassholder for dato 1"/>
          <p:cNvSpPr>
            <a:spLocks noGrp="1"/>
          </p:cNvSpPr>
          <p:nvPr>
            <p:ph type="dt" sz="half" idx="17"/>
          </p:nvPr>
        </p:nvSpPr>
        <p:spPr>
          <a:xfrm>
            <a:off x="9846000" y="6318000"/>
            <a:ext cx="1620000" cy="360000"/>
          </a:xfrm>
        </p:spPr>
        <p:txBody>
          <a:bodyPr/>
          <a:lstStyle/>
          <a:p>
            <a:fld id="{21304840-B208-4FFE-863B-0346E6440FFD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29" name="Plassholder for lysbildenummer 3"/>
          <p:cNvSpPr>
            <a:spLocks noGrp="1"/>
          </p:cNvSpPr>
          <p:nvPr>
            <p:ph type="sldNum" sz="quarter" idx="19"/>
          </p:nvPr>
        </p:nvSpPr>
        <p:spPr>
          <a:xfrm>
            <a:off x="11555518" y="6318000"/>
            <a:ext cx="450010" cy="360000"/>
          </a:xfrm>
        </p:spPr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20" hasCustomPrompt="1"/>
          </p:nvPr>
        </p:nvSpPr>
        <p:spPr>
          <a:xfrm>
            <a:off x="839969" y="1688655"/>
            <a:ext cx="5400000" cy="2284814"/>
          </a:xfrm>
          <a:ln>
            <a:solidFill>
              <a:schemeClr val="bg2">
                <a:lumMod val="90000"/>
              </a:schemeClr>
            </a:solidFill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6" name="Plassholder for bilde 2"/>
          <p:cNvSpPr>
            <a:spLocks noGrp="1"/>
          </p:cNvSpPr>
          <p:nvPr>
            <p:ph type="pic" sz="quarter" idx="21" hasCustomPrompt="1"/>
          </p:nvPr>
        </p:nvSpPr>
        <p:spPr>
          <a:xfrm>
            <a:off x="6410472" y="1688655"/>
            <a:ext cx="5400000" cy="2284814"/>
          </a:xfrm>
          <a:ln>
            <a:solidFill>
              <a:schemeClr val="bg2">
                <a:lumMod val="90000"/>
              </a:schemeClr>
            </a:solidFill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2229731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3" name="Plassholder f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7791972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15225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ed tekst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26A97291-7864-46FE-A504-85B7C76458C1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7942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0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47942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24186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24186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4306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4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8004306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bilde 15"/>
          <p:cNvSpPr>
            <a:spLocks noGrp="1" noChangeAspect="1"/>
          </p:cNvSpPr>
          <p:nvPr>
            <p:ph type="pic" sz="quarter" idx="20"/>
          </p:nvPr>
        </p:nvSpPr>
        <p:spPr>
          <a:xfrm>
            <a:off x="1055425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7" name="Plassholder for bilde 15"/>
          <p:cNvSpPr>
            <a:spLocks noGrp="1" noChangeAspect="1"/>
          </p:cNvSpPr>
          <p:nvPr>
            <p:ph type="pic" sz="quarter" idx="21"/>
          </p:nvPr>
        </p:nvSpPr>
        <p:spPr>
          <a:xfrm>
            <a:off x="4956803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8" name="Plassholder for bilde 15"/>
          <p:cNvSpPr>
            <a:spLocks noGrp="1" noChangeAspect="1"/>
          </p:cNvSpPr>
          <p:nvPr>
            <p:ph type="pic" sz="quarter" idx="22"/>
          </p:nvPr>
        </p:nvSpPr>
        <p:spPr>
          <a:xfrm>
            <a:off x="8580306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823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Sitat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67DCEB-B37D-4805-81C5-7FF0D836A8B4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Tittel 1"/>
          <p:cNvSpPr>
            <a:spLocks noGrp="1"/>
          </p:cNvSpPr>
          <p:nvPr>
            <p:ph type="ctrTitle" hasCustomPrompt="1"/>
          </p:nvPr>
        </p:nvSpPr>
        <p:spPr>
          <a:xfrm>
            <a:off x="1841810" y="914400"/>
            <a:ext cx="8508380" cy="3801437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 dirty="0"/>
              <a:t>«</a:t>
            </a:r>
            <a:r>
              <a:rPr lang="nb-NO" dirty="0"/>
              <a:t>Klikk for sette </a:t>
            </a:r>
            <a:br>
              <a:rPr lang="nb-NO" dirty="0"/>
            </a:br>
            <a:r>
              <a:rPr lang="nb-NO" dirty="0"/>
              <a:t>inn et sitat. Husk anførselstegn!</a:t>
            </a:r>
            <a:r>
              <a:rPr lang="nb-NO" sz="5400" dirty="0"/>
              <a:t>»</a:t>
            </a:r>
            <a:endParaRPr lang="nb-NO" dirty="0"/>
          </a:p>
        </p:txBody>
      </p:sp>
      <p:sp>
        <p:nvSpPr>
          <p:cNvPr id="7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1841810" y="4972442"/>
            <a:ext cx="8507412" cy="4413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93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00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A02074A1-B0ED-4E2D-81AB-23C7F5AD3A13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1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7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52" r:id="rId3"/>
    <p:sldLayoutId id="2147483662" r:id="rId4"/>
    <p:sldLayoutId id="2147483673" r:id="rId5"/>
    <p:sldLayoutId id="2147483671" r:id="rId6"/>
    <p:sldLayoutId id="2147483669" r:id="rId7"/>
    <p:sldLayoutId id="2147483666" r:id="rId8"/>
    <p:sldLayoutId id="2147483693" r:id="rId9"/>
    <p:sldLayoutId id="2147483659" r:id="rId10"/>
    <p:sldLayoutId id="2147483691" r:id="rId11"/>
    <p:sldLayoutId id="2147483695" r:id="rId12"/>
    <p:sldLayoutId id="2147483688" r:id="rId13"/>
    <p:sldLayoutId id="2147483689" r:id="rId14"/>
    <p:sldLayoutId id="2147483677" r:id="rId15"/>
    <p:sldLayoutId id="2147483678" r:id="rId16"/>
    <p:sldLayoutId id="2147483679" r:id="rId17"/>
    <p:sldLayoutId id="2147483690" r:id="rId18"/>
    <p:sldLayoutId id="2147483683" r:id="rId19"/>
    <p:sldLayoutId id="2147483684" r:id="rId20"/>
    <p:sldLayoutId id="2147483685" r:id="rId21"/>
    <p:sldLayoutId id="2147483687" r:id="rId22"/>
    <p:sldLayoutId id="2147483694" r:id="rId23"/>
    <p:sldLayoutId id="2147483692" r:id="rId24"/>
    <p:sldLayoutId id="2147483657" r:id="rId25"/>
    <p:sldLayoutId id="2147483696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Arial" panose="020B0604020202020204" pitchFamily="34" charset="0"/>
          <a:ea typeface="Open Sans Semibold" panose="020B0706030804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00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AA42FF30-A64A-4BE4-AFDA-B071B2DBAF45}" type="datetime1">
              <a:rPr lang="nb-NO" smtClean="0"/>
              <a:t>09.12.2022</a:t>
            </a:fld>
            <a:endParaRPr lang="nb-NO" dirty="0"/>
          </a:p>
        </p:txBody>
      </p:sp>
      <p:sp>
        <p:nvSpPr>
          <p:cNvPr id="1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5456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9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Arial" panose="020B0604020202020204" pitchFamily="34" charset="0"/>
          <a:ea typeface="Open Sans Semibold" panose="020B0706030804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A77AA971-8762-4395-89D6-066A6401A9B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 r="19137"/>
          <a:stretch/>
        </p:blipFill>
        <p:spPr>
          <a:xfrm>
            <a:off x="-19052" y="0"/>
            <a:ext cx="12211050" cy="6858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7990273-E7B9-44DC-9295-85561E6A36F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2D4A588-C2C7-4AD1-A64A-E3D1EACFC3B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-19051" y="1700724"/>
            <a:ext cx="8083893" cy="2492197"/>
          </a:xfrm>
        </p:spPr>
        <p:txBody>
          <a:bodyPr/>
          <a:lstStyle/>
          <a:p>
            <a:r>
              <a:rPr lang="nb-NO" dirty="0"/>
              <a:t>Oppdatere nasjonal jordvernstrategi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5E217F9-039A-4010-8B23-3C3F49DC63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05.12. 2022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F602A78-96FA-41C3-8A31-8EFA584A3A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25905" y="6407992"/>
            <a:ext cx="4466095" cy="450008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Foto: Steinar Johansen, Statskog SF</a:t>
            </a:r>
          </a:p>
        </p:txBody>
      </p:sp>
      <p:pic>
        <p:nvPicPr>
          <p:cNvPr id="8" name="Plassholder for bilde 6">
            <a:extLst>
              <a:ext uri="{FF2B5EF4-FFF2-40B4-BE49-F238E27FC236}">
                <a16:creationId xmlns:a16="http://schemas.microsoft.com/office/drawing/2014/main" id="{5C55A11A-C5C1-4BC6-A889-6E328BABC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6" r="31366"/>
          <a:stretch>
            <a:fillRect/>
          </a:stretch>
        </p:blipFill>
        <p:spPr bwMode="auto">
          <a:xfrm>
            <a:off x="6293708" y="850362"/>
            <a:ext cx="5898292" cy="600763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>
            <a:noFill/>
            <a:miter lim="800000"/>
            <a:headEnd/>
            <a:tailEnd/>
          </a:ln>
        </p:spPr>
      </p:pic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78F372E0-7B3F-4D9F-8886-B64C28AD57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Brynhild Resell, seniorrådgiver LMD</a:t>
            </a:r>
          </a:p>
        </p:txBody>
      </p:sp>
    </p:spTree>
    <p:extLst>
      <p:ext uri="{BB962C8B-B14F-4D97-AF65-F5344CB8AC3E}">
        <p14:creationId xmlns:p14="http://schemas.microsoft.com/office/powerpoint/2010/main" val="30269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A5E377F-CA8D-4A66-B56C-C766B988D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60C1B-21D4-425B-89C8-B0A7AB09A1E4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lassholder for bilde 9">
            <a:extLst>
              <a:ext uri="{FF2B5EF4-FFF2-40B4-BE49-F238E27FC236}">
                <a16:creationId xmlns:a16="http://schemas.microsoft.com/office/drawing/2014/main" id="{CAE89B05-90D4-4489-9339-37807217D0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8" r="23478"/>
          <a:stretch/>
        </p:blipFill>
        <p:spPr>
          <a:xfrm>
            <a:off x="7051200" y="1"/>
            <a:ext cx="5140800" cy="6858000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AAD661E-4B68-41DB-A183-AA955E2A0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Jordvern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2941F0C-F586-41E3-B94D-2C8107EFD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Hurdalsplattformen: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- Jordvern skal styrkes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Overordnet hensyn i arealforvaltning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- Nytt mål - maks 2000 dekar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Stortinget - Anmodningsvedtak juni 2022: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Ny jordvernstrategi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Skjerpet mål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Konkrete tiltak</a:t>
            </a:r>
          </a:p>
          <a:p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63C253C-DFFF-4CF7-B14C-A327364697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FE60996-28DA-41AD-8846-59FE2485C7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Foto: Koppangsøyene, Ole-Thorstein </a:t>
            </a:r>
            <a:r>
              <a:rPr lang="nb-NO" dirty="0" err="1"/>
              <a:t>Ljøstad</a:t>
            </a:r>
            <a:r>
              <a:rPr lang="nb-NO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75598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682BCC94-61D6-4404-8DF1-B90594CC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3B291-050D-4A82-B0A1-DB349FC61753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CF82D1D8-F555-4B18-833E-DB41746139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2726" b="1272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A48024CF-4735-42E8-8BC5-D526BC380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Jordvernstrategier</a:t>
            </a: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5953AA7E-11F8-42D8-9F2B-1C9A55177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2015 - første strategi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mål 4000 dekar</a:t>
            </a:r>
          </a:p>
          <a:p>
            <a:pPr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2019 – oppdatering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2021 - gjeldende strategi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mål 3000 dekar innen 2025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videreføre tiltak og nye tiltak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2023 - ny / oppdatert strategi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Stortingets anmodningsvedtak, juni -22</a:t>
            </a:r>
          </a:p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B04C74D9-079B-4EFA-A13A-8E85CEDCF0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Foto: LMD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27FA3117-5F6A-4BD9-B353-BAF4A5C54E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042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C35C20-94B0-4BE1-AC14-6863E9FAE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Omdisponering i plan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BEF37F4-8E91-49E9-8A47-2078053C8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60C1B-21D4-425B-89C8-B0A7AB09A1E4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lassholder for innhold 14" descr="Et bilde som inneholder tekst, gress, utendørs, himmel&#10;&#10;Automatisk generert beskrivelse">
            <a:extLst>
              <a:ext uri="{FF2B5EF4-FFF2-40B4-BE49-F238E27FC236}">
                <a16:creationId xmlns:a16="http://schemas.microsoft.com/office/drawing/2014/main" id="{34D7BD23-7F13-4A3B-B7AC-CE83451EA4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13" y="2267368"/>
            <a:ext cx="3455987" cy="3218614"/>
          </a:xfrm>
        </p:spPr>
      </p:pic>
      <p:pic>
        <p:nvPicPr>
          <p:cNvPr id="17" name="Plassholder for innhold 16" descr="Et bilde som inneholder gress, utendørs, himmel, felt&#10;&#10;Automatisk generert beskrivelse">
            <a:extLst>
              <a:ext uri="{FF2B5EF4-FFF2-40B4-BE49-F238E27FC236}">
                <a16:creationId xmlns:a16="http://schemas.microsoft.com/office/drawing/2014/main" id="{06D8B0FD-B860-4C65-A7AD-811A5F3879DA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07" y="1820863"/>
            <a:ext cx="3097424" cy="4111625"/>
          </a:xfrm>
        </p:spPr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6E4403E-F980-4E9A-B7C3-3D0B73E459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4188" y="5535082"/>
            <a:ext cx="3456000" cy="244606"/>
          </a:xfrm>
        </p:spPr>
        <p:txBody>
          <a:bodyPr/>
          <a:lstStyle/>
          <a:p>
            <a:r>
              <a:rPr lang="nb-NO" dirty="0"/>
              <a:t>Foto: Oscar Pushmann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C43157A6-53CF-465E-B908-EC9CDB95D7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50188" y="6041035"/>
            <a:ext cx="3456000" cy="244606"/>
          </a:xfrm>
        </p:spPr>
        <p:txBody>
          <a:bodyPr/>
          <a:lstStyle/>
          <a:p>
            <a:r>
              <a:rPr lang="nb-NO" dirty="0"/>
              <a:t>Foto: Oscar Pushmann</a:t>
            </a:r>
          </a:p>
        </p:txBody>
      </p:sp>
      <p:pic>
        <p:nvPicPr>
          <p:cNvPr id="2050" name="Picture 2" descr="Hvor mye matjord blir faktisk bygd ned? - Nationen">
            <a:extLst>
              <a:ext uri="{FF2B5EF4-FFF2-40B4-BE49-F238E27FC236}">
                <a16:creationId xmlns:a16="http://schemas.microsoft.com/office/drawing/2014/main" id="{9B1083B8-FDCF-43C0-9053-75BDC281F37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6" y="2591484"/>
            <a:ext cx="3455988" cy="230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337A8AC3-675B-47ED-8A41-A6720A4B1B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3416" y="5058789"/>
            <a:ext cx="3456000" cy="244606"/>
          </a:xfrm>
        </p:spPr>
        <p:txBody>
          <a:bodyPr/>
          <a:lstStyle/>
          <a:p>
            <a:r>
              <a:rPr lang="nb-NO" dirty="0"/>
              <a:t>Foto: Bjarne Bekkeheim Aase, Nationen  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D9D4DA2-AAD4-46A2-B8FC-264823BB9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13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613EB8D2-0DBB-4A81-9436-3C2574D923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Bygninger og anlegg som er i tråd med planformålet LNF(R)</a:t>
            </a:r>
          </a:p>
          <a:p>
            <a:r>
              <a:rPr lang="nb-NO" dirty="0"/>
              <a:t>Krever ikke omdisponeringstillatelse</a:t>
            </a:r>
          </a:p>
          <a:p>
            <a:r>
              <a:rPr lang="nb-NO" dirty="0"/>
              <a:t>Inngår ikke i </a:t>
            </a:r>
            <a:r>
              <a:rPr lang="nb-NO" dirty="0" err="1"/>
              <a:t>Kostra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CE30514-115E-42D1-98ED-C8C90EE81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nb-NO" dirty="0"/>
              <a:t>Nødvendige tiltak i landbruket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1D8EE78-37F3-4D82-AB5A-9F6277980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60C1B-21D4-425B-89C8-B0A7AB09A1E4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EFA462A-237E-4949-84D9-ED2E69224B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5763822"/>
            <a:ext cx="5181600" cy="244606"/>
          </a:xfrm>
        </p:spPr>
        <p:txBody>
          <a:bodyPr/>
          <a:lstStyle/>
          <a:p>
            <a:r>
              <a:rPr lang="nb-NO" dirty="0"/>
              <a:t>Foto: SSB/Google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78159BF-3F61-407B-8507-792E14D9B2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028" name="Picture 4" descr="Landbrukets egen nedbygging av jordbruksareal">
            <a:extLst>
              <a:ext uri="{FF2B5EF4-FFF2-40B4-BE49-F238E27FC236}">
                <a16:creationId xmlns:a16="http://schemas.microsoft.com/office/drawing/2014/main" id="{03088CC0-C460-4614-9568-C6C296D558B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70" y="1825625"/>
            <a:ext cx="4359965" cy="385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553A6CB-EA11-49D6-A770-A7F237C3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43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682BCC94-61D6-4404-8DF1-B90594CC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3B291-050D-4A82-B0A1-DB349FC61753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CF82D1D8-F555-4B18-833E-DB41746139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2726" b="12726"/>
          <a:stretch>
            <a:fillRect/>
          </a:stretch>
        </p:blipFill>
        <p:spPr>
          <a:xfrm>
            <a:off x="7420477" y="180854"/>
            <a:ext cx="5140800" cy="6858000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A48024CF-4735-42E8-8BC5-D526BC380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Gjeldende strategi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5953AA7E-11F8-42D8-9F2B-1C9A55177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Planlegging etter plan- og bygningsloven</a:t>
            </a:r>
            <a:r>
              <a:rPr lang="nb-NO" sz="2400" dirty="0">
                <a:solidFill>
                  <a:srgbClr val="000000"/>
                </a:solidFill>
              </a:rPr>
              <a:t> 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Jordvernpris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sz="2400" dirty="0">
                <a:solidFill>
                  <a:srgbClr val="000000"/>
                </a:solidFill>
              </a:rPr>
              <a:t>Tilskudd kommunale strategier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Ivareta jordvern i samferdselsprosjekter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sz="2400" dirty="0">
                <a:solidFill>
                  <a:srgbClr val="000000"/>
                </a:solidFill>
              </a:rPr>
              <a:t>K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art, statistikk og arealregnskap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sz="2400" dirty="0">
                <a:solidFill>
                  <a:srgbClr val="000000"/>
                </a:solidFill>
              </a:rPr>
              <a:t>«U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trede sterkere vern» </a:t>
            </a:r>
          </a:p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B04C74D9-079B-4EFA-A13A-8E85CEDCF0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Foto: LMD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C08B095-135A-44FE-8099-ED8BA8ED4E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9584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B2C3775B-8341-402A-B990-94874AB7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7</a:t>
            </a:fld>
            <a:endParaRPr lang="nb-NO" dirty="0"/>
          </a:p>
        </p:txBody>
      </p:sp>
      <p:pic>
        <p:nvPicPr>
          <p:cNvPr id="9" name="Plassholder for bilde 8" descr="Et bilde som inneholder gress, tre, utendørs, felt&#10;&#10;Automatisk generert beskrivelse">
            <a:extLst>
              <a:ext uri="{FF2B5EF4-FFF2-40B4-BE49-F238E27FC236}">
                <a16:creationId xmlns:a16="http://schemas.microsoft.com/office/drawing/2014/main" id="{E77C67F6-7DE6-4B8B-A5AD-6CCE8E1963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2" r="25082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85EFE3AF-B35B-4A38-85AF-390FE890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Ny strategi 2023 - arbeidet framover</a:t>
            </a: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4F51ACD6-5C9E-40E6-9172-FECC856A4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Arbeidsgruppe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Kunnskapsgrunnlag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Nytt mål og nye tiltak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Innspill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Innen sommer -23</a:t>
            </a:r>
          </a:p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AFB45674-1181-4245-B1B0-11B21E8ADE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Foto: LMD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10D794-A5CB-457C-ACBA-DF0813B500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Foto: LMD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8920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MD">
  <a:themeElements>
    <a:clrScheme name="LMD">
      <a:dk1>
        <a:srgbClr val="000000"/>
      </a:dk1>
      <a:lt1>
        <a:srgbClr val="FFFFFF"/>
      </a:lt1>
      <a:dk2>
        <a:srgbClr val="003761"/>
      </a:dk2>
      <a:lt2>
        <a:srgbClr val="FFFFFF"/>
      </a:lt2>
      <a:accent1>
        <a:srgbClr val="169CEE"/>
      </a:accent1>
      <a:accent2>
        <a:srgbClr val="FF6875"/>
      </a:accent2>
      <a:accent3>
        <a:srgbClr val="D7D3D3"/>
      </a:accent3>
      <a:accent4>
        <a:srgbClr val="039B41"/>
      </a:accent4>
      <a:accent5>
        <a:srgbClr val="FBD036"/>
      </a:accent5>
      <a:accent6>
        <a:srgbClr val="5A6E82"/>
      </a:accent6>
      <a:hlink>
        <a:srgbClr val="30A5FF"/>
      </a:hlink>
      <a:folHlink>
        <a:srgbClr val="FF6875"/>
      </a:folHlink>
    </a:clrScheme>
    <a:fontScheme name="TESTFON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D" id="{B9ECDA4C-B5C0-4AF6-AE51-8401F540DF01}" vid="{7D83EA9E-C5D1-4125-B613-5DCE56F4C3C0}"/>
    </a:ext>
  </a:extLst>
</a:theme>
</file>

<file path=ppt/theme/theme2.xml><?xml version="1.0" encoding="utf-8"?>
<a:theme xmlns:a="http://schemas.openxmlformats.org/drawingml/2006/main" name="1_LMD">
  <a:themeElements>
    <a:clrScheme name="LMD">
      <a:dk1>
        <a:srgbClr val="000000"/>
      </a:dk1>
      <a:lt1>
        <a:srgbClr val="FFFFFF"/>
      </a:lt1>
      <a:dk2>
        <a:srgbClr val="003761"/>
      </a:dk2>
      <a:lt2>
        <a:srgbClr val="FFFFFF"/>
      </a:lt2>
      <a:accent1>
        <a:srgbClr val="169CEE"/>
      </a:accent1>
      <a:accent2>
        <a:srgbClr val="FF6875"/>
      </a:accent2>
      <a:accent3>
        <a:srgbClr val="D7D3D3"/>
      </a:accent3>
      <a:accent4>
        <a:srgbClr val="039B41"/>
      </a:accent4>
      <a:accent5>
        <a:srgbClr val="FBD036"/>
      </a:accent5>
      <a:accent6>
        <a:srgbClr val="5A6E82"/>
      </a:accent6>
      <a:hlink>
        <a:srgbClr val="30A5FF"/>
      </a:hlink>
      <a:folHlink>
        <a:srgbClr val="FF6875"/>
      </a:folHlink>
    </a:clrScheme>
    <a:fontScheme name="TESTFON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D" id="{B9ECDA4C-B5C0-4AF6-AE51-8401F540DF01}" vid="{7D83EA9E-C5D1-4125-B613-5DCE56F4C3C0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2049</TotalTime>
  <Words>206</Words>
  <Application>Microsoft Office PowerPoint</Application>
  <PresentationFormat>Widescreen</PresentationFormat>
  <Paragraphs>66</Paragraphs>
  <Slides>7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7</vt:i4>
      </vt:variant>
    </vt:vector>
  </HeadingPairs>
  <TitlesOfParts>
    <vt:vector size="12" baseType="lpstr">
      <vt:lpstr>Arial</vt:lpstr>
      <vt:lpstr>Calibri</vt:lpstr>
      <vt:lpstr>Open Sans</vt:lpstr>
      <vt:lpstr>LMD</vt:lpstr>
      <vt:lpstr>1_LMD</vt:lpstr>
      <vt:lpstr>PowerPoint-presentasjon</vt:lpstr>
      <vt:lpstr>Jordvern</vt:lpstr>
      <vt:lpstr>Jordvernstrategier</vt:lpstr>
      <vt:lpstr>Omdisponering i plan</vt:lpstr>
      <vt:lpstr>Nødvendige tiltak i landbruket</vt:lpstr>
      <vt:lpstr>Gjeldende strategi</vt:lpstr>
      <vt:lpstr>Ny strategi 2023 - arbeidet framover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Resell Brynhild</dc:creator>
  <cp:lastModifiedBy>Tronstad Anders</cp:lastModifiedBy>
  <cp:revision>52</cp:revision>
  <cp:lastPrinted>2022-12-02T15:12:24Z</cp:lastPrinted>
  <dcterms:created xsi:type="dcterms:W3CDTF">2022-11-23T08:54:41Z</dcterms:created>
  <dcterms:modified xsi:type="dcterms:W3CDTF">2022-12-09T14:27:41Z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eca46fd-112b-4b99-add4-ef327a0e5e7a_Enabled">
    <vt:lpwstr>true</vt:lpwstr>
  </property>
  <property fmtid="{D5CDD505-2E9C-101B-9397-08002B2CF9AE}" pid="3" name="MSIP_Label_beca46fd-112b-4b99-add4-ef327a0e5e7a_SetDate">
    <vt:lpwstr>2022-11-23T08:54:41Z</vt:lpwstr>
  </property>
  <property fmtid="{D5CDD505-2E9C-101B-9397-08002B2CF9AE}" pid="4" name="MSIP_Label_beca46fd-112b-4b99-add4-ef327a0e5e7a_Method">
    <vt:lpwstr>Standard</vt:lpwstr>
  </property>
  <property fmtid="{D5CDD505-2E9C-101B-9397-08002B2CF9AE}" pid="5" name="MSIP_Label_beca46fd-112b-4b99-add4-ef327a0e5e7a_Name">
    <vt:lpwstr>Intern (LMD)</vt:lpwstr>
  </property>
  <property fmtid="{D5CDD505-2E9C-101B-9397-08002B2CF9AE}" pid="6" name="MSIP_Label_beca46fd-112b-4b99-add4-ef327a0e5e7a_SiteId">
    <vt:lpwstr>f696e186-1c3b-44cd-bf76-5ace0e7007bd</vt:lpwstr>
  </property>
  <property fmtid="{D5CDD505-2E9C-101B-9397-08002B2CF9AE}" pid="7" name="MSIP_Label_beca46fd-112b-4b99-add4-ef327a0e5e7a_ActionId">
    <vt:lpwstr>0dcca9c2-8420-4335-a5aa-28862dff7d6f</vt:lpwstr>
  </property>
  <property fmtid="{D5CDD505-2E9C-101B-9397-08002B2CF9AE}" pid="8" name="MSIP_Label_beca46fd-112b-4b99-add4-ef327a0e5e7a_ContentBits">
    <vt:lpwstr>0</vt:lpwstr>
  </property>
</Properties>
</file>