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3"/>
  </p:notesMasterIdLst>
  <p:sldIdLst>
    <p:sldId id="293" r:id="rId5"/>
    <p:sldId id="453" r:id="rId6"/>
    <p:sldId id="462" r:id="rId7"/>
    <p:sldId id="315" r:id="rId8"/>
    <p:sldId id="380" r:id="rId9"/>
    <p:sldId id="377" r:id="rId10"/>
    <p:sldId id="535" r:id="rId11"/>
    <p:sldId id="536" r:id="rId1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1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40C"/>
    <a:srgbClr val="C2CACE"/>
    <a:srgbClr val="6979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09" autoAdjust="0"/>
    <p:restoredTop sz="92195" autoAdjust="0"/>
  </p:normalViewPr>
  <p:slideViewPr>
    <p:cSldViewPr snapToGrid="0" snapToObjects="1" showGuides="1">
      <p:cViewPr varScale="1">
        <p:scale>
          <a:sx n="58" d="100"/>
          <a:sy n="58" d="100"/>
        </p:scale>
        <p:origin x="44" y="120"/>
      </p:cViewPr>
      <p:guideLst>
        <p:guide orient="horz" pos="1026"/>
        <p:guide pos="3840"/>
        <p:guide orient="horz" pos="31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97" d="100"/>
          <a:sy n="97" d="100"/>
        </p:scale>
        <p:origin x="4328" y="20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138837-630E-304F-9325-4B624BA1E765}" type="datetimeFigureOut">
              <a:rPr lang="nb-NO" smtClean="0"/>
              <a:t>03.12.2022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698870-1AE0-7743-9BC7-F23B68C875D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5303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Bryne i Rogaland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98870-1AE0-7743-9BC7-F23B68C875D7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9235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75837-D3B2-6B48-B860-CFF3F8D649A4}" type="slidenum">
              <a:rPr lang="nb-NO" noProof="0" smtClean="0"/>
              <a:pPr/>
              <a:t>3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4143891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75837-D3B2-6B48-B860-CFF3F8D649A4}" type="slidenum">
              <a:rPr lang="nb-NO" noProof="0" smtClean="0"/>
              <a:pPr/>
              <a:t>4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974084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98870-1AE0-7743-9BC7-F23B68C875D7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8858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aseline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98870-1AE0-7743-9BC7-F23B68C875D7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45003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dirty="0">
                <a:latin typeface="Georgia" panose="02040502050405020303" pitchFamily="18" charset="0"/>
              </a:rPr>
              <a:t>AR5 er oppdatert både på skjermen og i kartbasen hos Kartverket</a:t>
            </a:r>
            <a:endParaRPr lang="nb-NO" sz="1100" dirty="0">
              <a:latin typeface="Georgia" panose="02040502050405020303" pitchFamily="18" charset="0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98870-1AE0-7743-9BC7-F23B68C875D7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0617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aseline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98870-1AE0-7743-9BC7-F23B68C875D7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2416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A: Forsi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EB3D53-A21C-7F43-B40D-7CAC9EB1B038}"/>
              </a:ext>
            </a:extLst>
          </p:cNvPr>
          <p:cNvSpPr/>
          <p:nvPr userDrawn="1"/>
        </p:nvSpPr>
        <p:spPr>
          <a:xfrm>
            <a:off x="0" y="0"/>
            <a:ext cx="12192000" cy="22415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1A0C01A-8F86-3043-996A-0CD2C424DB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3725" y="345440"/>
            <a:ext cx="7164388" cy="1114057"/>
          </a:xfrm>
        </p:spPr>
        <p:txBody>
          <a:bodyPr anchor="ctr"/>
          <a:lstStyle>
            <a:lvl1pPr marL="0">
              <a:lnSpc>
                <a:spcPct val="100000"/>
              </a:lnSpc>
              <a:spcBef>
                <a:spcPts val="100"/>
              </a:spcBef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Førsteside</a:t>
            </a:r>
            <a:r>
              <a:rPr lang="en-GB" dirty="0"/>
              <a:t>, </a:t>
            </a:r>
            <a:r>
              <a:rPr lang="en-GB" dirty="0" err="1"/>
              <a:t>tittel</a:t>
            </a:r>
            <a:r>
              <a:rPr lang="en-GB" dirty="0"/>
              <a:t> Georgia 32 </a:t>
            </a:r>
            <a:r>
              <a:rPr lang="en-GB" dirty="0" err="1"/>
              <a:t>pt</a:t>
            </a:r>
            <a:r>
              <a:rPr lang="en-GB" dirty="0"/>
              <a:t>, </a:t>
            </a:r>
            <a:br>
              <a:rPr lang="en-GB" dirty="0"/>
            </a:br>
            <a:r>
              <a:rPr lang="en-GB" dirty="0"/>
              <a:t>max 80 </a:t>
            </a:r>
            <a:r>
              <a:rPr lang="en-GB" dirty="0" err="1"/>
              <a:t>tegn</a:t>
            </a:r>
            <a:r>
              <a:rPr lang="en-GB" dirty="0"/>
              <a:t>, 1 </a:t>
            </a:r>
            <a:r>
              <a:rPr lang="en-GB" dirty="0" err="1"/>
              <a:t>eller</a:t>
            </a:r>
            <a:r>
              <a:rPr lang="en-GB" dirty="0"/>
              <a:t> 2 </a:t>
            </a:r>
            <a:r>
              <a:rPr lang="en-GB" dirty="0" err="1"/>
              <a:t>linjer</a:t>
            </a:r>
            <a:r>
              <a:rPr lang="en-GB" dirty="0"/>
              <a:t> </a:t>
            </a:r>
            <a:endParaRPr lang="nb-NO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15829C3-283A-9942-8917-146B3DA1DB1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2241550"/>
            <a:ext cx="12192000" cy="46164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  <a:lvl2pPr>
              <a:defRPr/>
            </a:lvl2pPr>
          </a:lstStyle>
          <a:p>
            <a:r>
              <a:rPr lang="nb-NO" dirty="0"/>
              <a:t>Velkommen til </a:t>
            </a:r>
            <a:r>
              <a:rPr lang="nb-NO" dirty="0" err="1"/>
              <a:t>NIBIOs</a:t>
            </a:r>
            <a:r>
              <a:rPr lang="nb-NO" dirty="0"/>
              <a:t> </a:t>
            </a:r>
            <a:r>
              <a:rPr lang="nb-NO" dirty="0" err="1"/>
              <a:t>ppt</a:t>
            </a:r>
            <a:r>
              <a:rPr lang="nb-NO" dirty="0"/>
              <a:t>-mal! </a:t>
            </a:r>
            <a:br>
              <a:rPr lang="nb-NO" dirty="0"/>
            </a:br>
            <a:r>
              <a:rPr lang="nb-NO" dirty="0"/>
              <a:t>Dette arket er en av to åpningssider du kan velge mellom, med grønt eller hvitt logofelt i toppen. </a:t>
            </a:r>
            <a:br>
              <a:rPr lang="nb-NO" dirty="0"/>
            </a:br>
            <a:r>
              <a:rPr lang="nb-NO" dirty="0"/>
              <a:t>Malens forskjellige typer sider, for bilder og/eller tekst, finner du ved å klikke «Sett inn» og velge «Nytt lysbilde». </a:t>
            </a:r>
            <a:br>
              <a:rPr lang="nb-NO" dirty="0"/>
            </a:br>
            <a:r>
              <a:rPr lang="nb-NO" dirty="0"/>
              <a:t>Vi anbefaler deg å lese «Veiledning for NIBIO </a:t>
            </a:r>
            <a:r>
              <a:rPr lang="nb-NO" dirty="0" err="1"/>
              <a:t>Powerpoint</a:t>
            </a:r>
            <a:r>
              <a:rPr lang="nb-NO" dirty="0"/>
              <a:t>-mal» for bruk av malen og innsetting av bilder. Veiledningen (</a:t>
            </a:r>
            <a:r>
              <a:rPr lang="nb-NO" dirty="0" err="1"/>
              <a:t>pdf</a:t>
            </a:r>
            <a:r>
              <a:rPr lang="nb-NO" dirty="0"/>
              <a:t>-fil) finner du på </a:t>
            </a:r>
            <a:r>
              <a:rPr lang="nb-NO" dirty="0" err="1"/>
              <a:t>Vibio</a:t>
            </a:r>
            <a:r>
              <a:rPr lang="nb-NO" dirty="0"/>
              <a:t> under: Støtte / Kommunikasjon / Maler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Dette er en bildeboks 2/3 side liggende: Klikk på bildeikonet.  Velg bildet du skal sette inn. Følg veiledningen.</a:t>
            </a:r>
            <a:br>
              <a:rPr lang="nb-NO" dirty="0"/>
            </a:br>
            <a:r>
              <a:rPr lang="nb-NO" dirty="0"/>
              <a:t>Velg bildeutsnitt:  1) Klikk på beskjæringsverktøy (</a:t>
            </a:r>
            <a:r>
              <a:rPr lang="nb-NO" dirty="0" err="1"/>
              <a:t>crop</a:t>
            </a:r>
            <a:r>
              <a:rPr lang="nb-NO" dirty="0"/>
              <a:t>). Mørke områder = del av bildet som er utenfor </a:t>
            </a:r>
            <a:r>
              <a:rPr lang="nb-NO" dirty="0" err="1"/>
              <a:t>bildeboksen</a:t>
            </a:r>
            <a:r>
              <a:rPr lang="nb-NO" dirty="0"/>
              <a:t>.   2) Klikk på bildet, hold og dra for å finne ønsket utsnitt. Slipp når bildet er plassert slik du vil ha det.  3) Bekreft utsnitt ved å klikke utenfor </a:t>
            </a:r>
            <a:r>
              <a:rPr lang="nb-NO" dirty="0" err="1"/>
              <a:t>bildeboksen</a:t>
            </a:r>
            <a:r>
              <a:rPr lang="nb-NO" dirty="0"/>
              <a:t>.</a:t>
            </a:r>
          </a:p>
          <a:p>
            <a:br>
              <a:rPr lang="nb-NO" dirty="0"/>
            </a:br>
            <a:endParaRPr lang="nb-NO" dirty="0"/>
          </a:p>
          <a:p>
            <a:endParaRPr lang="nb-NO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E7CA8E-84E0-A140-920E-9DB062B2E7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3725" y="1640264"/>
            <a:ext cx="7164388" cy="39923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0" i="0">
                <a:solidFill>
                  <a:schemeClr val="bg2">
                    <a:lumMod val="40000"/>
                    <a:lumOff val="6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r>
              <a:rPr lang="nb-NO" dirty="0"/>
              <a:t>Navn • konferanse/arrangement • dato 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B3DC3C5-0AA2-5B42-A44F-083B3DBA57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6356466"/>
            <a:ext cx="3379400" cy="334962"/>
          </a:xfrm>
          <a:noFill/>
        </p:spPr>
        <p:txBody>
          <a:bodyPr>
            <a:normAutofit/>
          </a:bodyPr>
          <a:lstStyle>
            <a:lvl1pPr marL="0" indent="0" algn="l">
              <a:buFontTx/>
              <a:buNone/>
              <a:defRPr sz="1000" b="1" i="0" spc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5pPr marL="1828800" indent="0" algn="ctr">
              <a:buFontTx/>
              <a:buNone/>
              <a:defRPr sz="1400"/>
            </a:lvl5pPr>
          </a:lstStyle>
          <a:p>
            <a:pPr lvl="0"/>
            <a:r>
              <a:rPr lang="en-GB" dirty="0"/>
              <a:t>BILDEKREDITERING</a:t>
            </a:r>
            <a:endParaRPr lang="nb-NO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F8A586-821F-F546-A7EE-9F712AC6F2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7785" y="-1"/>
            <a:ext cx="3305380" cy="233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127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B: To tekstfelt 1/3 t.v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17B0591-2228-9C46-AB56-403108EB6782}"/>
              </a:ext>
            </a:extLst>
          </p:cNvPr>
          <p:cNvSpPr/>
          <p:nvPr userDrawn="1"/>
        </p:nvSpPr>
        <p:spPr>
          <a:xfrm>
            <a:off x="0" y="0"/>
            <a:ext cx="4008437" cy="616530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9B03979-99DD-6144-9ABE-B2D6432E03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3725" y="775808"/>
            <a:ext cx="7175022" cy="1317625"/>
          </a:xfrm>
          <a:prstGeom prst="rect">
            <a:avLst/>
          </a:prstGeom>
        </p:spPr>
        <p:txBody>
          <a:bodyPr anchor="t"/>
          <a:lstStyle/>
          <a:p>
            <a:r>
              <a:rPr lang="en-GB" dirty="0" err="1"/>
              <a:t>Tittel</a:t>
            </a:r>
            <a:r>
              <a:rPr lang="en-GB" dirty="0"/>
              <a:t> Georgia 32 </a:t>
            </a:r>
            <a:r>
              <a:rPr lang="en-GB" dirty="0" err="1"/>
              <a:t>pt</a:t>
            </a:r>
            <a:endParaRPr lang="nb-NO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5789A96B-F768-364A-A9A3-97B0CFBFF6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3726" y="2241550"/>
            <a:ext cx="7164388" cy="333692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GB" dirty="0" err="1"/>
              <a:t>Tekst</a:t>
            </a:r>
            <a:r>
              <a:rPr lang="en-GB" dirty="0"/>
              <a:t> Calibri 24 </a:t>
            </a:r>
            <a:r>
              <a:rPr lang="en-GB" dirty="0" err="1"/>
              <a:t>pt</a:t>
            </a:r>
            <a:endParaRPr lang="nb-NO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E65F6C-927A-F047-8436-B87CC8A4DF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4519" y="775808"/>
            <a:ext cx="2963384" cy="48133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dirty="0" err="1"/>
              <a:t>Tekst</a:t>
            </a:r>
            <a:r>
              <a:rPr lang="en-GB" dirty="0"/>
              <a:t> Calibri 24 </a:t>
            </a:r>
            <a:r>
              <a:rPr lang="en-GB" dirty="0" err="1"/>
              <a:t>pt</a:t>
            </a:r>
            <a:endParaRPr lang="nb-NO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B9CDAC-ABA5-BA48-9113-5B9987B49D4C}"/>
              </a:ext>
            </a:extLst>
          </p:cNvPr>
          <p:cNvSpPr/>
          <p:nvPr userDrawn="1"/>
        </p:nvSpPr>
        <p:spPr>
          <a:xfrm>
            <a:off x="0" y="6092825"/>
            <a:ext cx="12192000" cy="7651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211B6F-5128-AB49-872F-0D2540F013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5876" y="5752139"/>
            <a:ext cx="2046124" cy="144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929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: To tekstfelt 1/3 t.h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17B0591-2228-9C46-AB56-403108EB6782}"/>
              </a:ext>
            </a:extLst>
          </p:cNvPr>
          <p:cNvSpPr/>
          <p:nvPr userDrawn="1"/>
        </p:nvSpPr>
        <p:spPr>
          <a:xfrm>
            <a:off x="8183563" y="0"/>
            <a:ext cx="4008437" cy="623731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9B03979-99DD-6144-9ABE-B2D6432E03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521" y="775808"/>
            <a:ext cx="7153754" cy="1317625"/>
          </a:xfrm>
          <a:prstGeom prst="rect">
            <a:avLst/>
          </a:prstGeom>
        </p:spPr>
        <p:txBody>
          <a:bodyPr anchor="t"/>
          <a:lstStyle/>
          <a:p>
            <a:r>
              <a:rPr lang="en-GB" dirty="0" err="1"/>
              <a:t>Tittel</a:t>
            </a:r>
            <a:r>
              <a:rPr lang="en-GB" dirty="0"/>
              <a:t> Georgia 32 </a:t>
            </a:r>
            <a:r>
              <a:rPr lang="en-GB" dirty="0" err="1"/>
              <a:t>pt</a:t>
            </a:r>
            <a:endParaRPr lang="nb-NO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5789A96B-F768-364A-A9A3-97B0CFBFF6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4522" y="2252183"/>
            <a:ext cx="7153754" cy="333692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GB" dirty="0" err="1"/>
              <a:t>Tekst</a:t>
            </a:r>
            <a:r>
              <a:rPr lang="en-GB" dirty="0"/>
              <a:t> Calibri 24 </a:t>
            </a:r>
            <a:r>
              <a:rPr lang="en-GB" dirty="0" err="1"/>
              <a:t>pt</a:t>
            </a:r>
            <a:endParaRPr lang="nb-NO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E65F6C-927A-F047-8436-B87CC8A4DF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65832" y="775808"/>
            <a:ext cx="3072512" cy="48133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dirty="0" err="1"/>
              <a:t>Tekst</a:t>
            </a:r>
            <a:r>
              <a:rPr lang="en-GB" dirty="0"/>
              <a:t> Calibri 24 </a:t>
            </a:r>
            <a:r>
              <a:rPr lang="en-GB" dirty="0" err="1"/>
              <a:t>pt</a:t>
            </a:r>
            <a:endParaRPr lang="nb-NO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2635D0-233B-BB4C-8095-E1E5F7B23453}"/>
              </a:ext>
            </a:extLst>
          </p:cNvPr>
          <p:cNvSpPr/>
          <p:nvPr userDrawn="1"/>
        </p:nvSpPr>
        <p:spPr>
          <a:xfrm>
            <a:off x="0" y="6092825"/>
            <a:ext cx="12192000" cy="7651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F4142A-3D52-E444-AB2D-AD682B2BC7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5876" y="5752139"/>
            <a:ext cx="2046124" cy="144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67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D: Bilde 1/3 til venst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A43769E-B368-5F49-8233-CE1F21EE2A00}"/>
              </a:ext>
            </a:extLst>
          </p:cNvPr>
          <p:cNvSpPr/>
          <p:nvPr userDrawn="1"/>
        </p:nvSpPr>
        <p:spPr>
          <a:xfrm>
            <a:off x="0" y="6092825"/>
            <a:ext cx="12192000" cy="7651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97FEE9-271F-FD40-9E12-A6DB1E73A4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3725" y="765175"/>
            <a:ext cx="7164388" cy="1317625"/>
          </a:xfrm>
          <a:prstGeom prst="rect">
            <a:avLst/>
          </a:prstGeom>
        </p:spPr>
        <p:txBody>
          <a:bodyPr anchor="t"/>
          <a:lstStyle/>
          <a:p>
            <a:r>
              <a:rPr lang="en-GB" dirty="0" err="1"/>
              <a:t>Tittel</a:t>
            </a:r>
            <a:r>
              <a:rPr lang="en-GB" dirty="0"/>
              <a:t> Georgia 32 </a:t>
            </a:r>
            <a:r>
              <a:rPr lang="en-GB" dirty="0" err="1"/>
              <a:t>pt</a:t>
            </a:r>
            <a:endParaRPr lang="nb-NO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64C72BA-1E14-214E-981C-F7607E2BE8C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008438" cy="60928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</a:lstStyle>
          <a:p>
            <a:r>
              <a:rPr lang="nb-NO" dirty="0"/>
              <a:t>Bildeboks 1/3 side: Klikk på bildeikonet.  Velg bildet du skal sette inn.   Velg bildeutsnitt:  1) Klikk på beskjæringsverktøy (</a:t>
            </a:r>
            <a:r>
              <a:rPr lang="nb-NO" dirty="0" err="1"/>
              <a:t>crop</a:t>
            </a:r>
            <a:r>
              <a:rPr lang="nb-NO" dirty="0"/>
              <a:t>). Mørke områder = del av bildet som er utenfor </a:t>
            </a:r>
            <a:r>
              <a:rPr lang="nb-NO" dirty="0" err="1"/>
              <a:t>bildeboksen</a:t>
            </a:r>
            <a:r>
              <a:rPr lang="nb-NO" dirty="0"/>
              <a:t>.   2) Klikk på bildet, hold og dra for å finne ønsket utsnitt. Slipp når bildet er plassert </a:t>
            </a:r>
            <a:br>
              <a:rPr lang="nb-NO" dirty="0"/>
            </a:br>
            <a:r>
              <a:rPr lang="nb-NO" dirty="0"/>
              <a:t>slik du vil ha det.  3) Bekreft utsnitt ved å klikke utenfor </a:t>
            </a:r>
            <a:r>
              <a:rPr lang="nb-NO" dirty="0" err="1"/>
              <a:t>bildeboksen</a:t>
            </a:r>
            <a:r>
              <a:rPr lang="nb-NO" dirty="0"/>
              <a:t>.</a:t>
            </a:r>
          </a:p>
          <a:p>
            <a:br>
              <a:rPr lang="nb-NO" dirty="0"/>
            </a:br>
            <a:endParaRPr lang="nb-NO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232E66A-1CA5-D14C-A3A0-FF4F1C5554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3725" y="2241550"/>
            <a:ext cx="7164388" cy="33369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GB" dirty="0" err="1"/>
              <a:t>Tekst</a:t>
            </a:r>
            <a:r>
              <a:rPr lang="en-GB" dirty="0"/>
              <a:t> Calibri 24 </a:t>
            </a:r>
            <a:r>
              <a:rPr lang="en-GB" dirty="0" err="1"/>
              <a:t>pt</a:t>
            </a:r>
            <a:endParaRPr lang="nb-NO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EBE3F67-C7D0-9141-918E-9C862EB887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6356466"/>
            <a:ext cx="3379400" cy="334962"/>
          </a:xfrm>
          <a:noFill/>
        </p:spPr>
        <p:txBody>
          <a:bodyPr>
            <a:normAutofit/>
          </a:bodyPr>
          <a:lstStyle>
            <a:lvl1pPr marL="0" indent="0" algn="l">
              <a:buFontTx/>
              <a:buNone/>
              <a:defRPr sz="1000" b="1" i="0" spc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5pPr marL="1828800" indent="0" algn="ctr">
              <a:buFontTx/>
              <a:buNone/>
              <a:defRPr sz="1400"/>
            </a:lvl5pPr>
          </a:lstStyle>
          <a:p>
            <a:pPr lvl="0"/>
            <a:r>
              <a:rPr lang="en-GB" dirty="0"/>
              <a:t>BILDEKREDITERING</a:t>
            </a:r>
            <a:endParaRPr lang="nb-NO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589F08-517A-9943-B673-4818601DCE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5876" y="5752139"/>
            <a:ext cx="2046124" cy="144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14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E: Bilde 1/3 t.v. med kredit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846BEC-8815-7F4C-B32A-8E0D2EDCBCD4}"/>
              </a:ext>
            </a:extLst>
          </p:cNvPr>
          <p:cNvSpPr/>
          <p:nvPr userDrawn="1"/>
        </p:nvSpPr>
        <p:spPr>
          <a:xfrm>
            <a:off x="0" y="6092825"/>
            <a:ext cx="12192000" cy="7651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F530AE-64B6-6243-9CC1-C5A34437B612}"/>
              </a:ext>
            </a:extLst>
          </p:cNvPr>
          <p:cNvSpPr/>
          <p:nvPr userDrawn="1"/>
        </p:nvSpPr>
        <p:spPr>
          <a:xfrm>
            <a:off x="0" y="6092825"/>
            <a:ext cx="4007768" cy="7651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97FEE9-271F-FD40-9E12-A6DB1E73A4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3725" y="765175"/>
            <a:ext cx="7164388" cy="1317625"/>
          </a:xfrm>
          <a:prstGeom prst="rect">
            <a:avLst/>
          </a:prstGeom>
        </p:spPr>
        <p:txBody>
          <a:bodyPr anchor="t"/>
          <a:lstStyle/>
          <a:p>
            <a:r>
              <a:rPr lang="en-GB" dirty="0" err="1"/>
              <a:t>Tittel</a:t>
            </a:r>
            <a:r>
              <a:rPr lang="en-GB" dirty="0"/>
              <a:t> Georgia 32 </a:t>
            </a:r>
            <a:r>
              <a:rPr lang="en-GB" dirty="0" err="1"/>
              <a:t>pt</a:t>
            </a:r>
            <a:endParaRPr lang="nb-NO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64C72BA-1E14-214E-981C-F7607E2BE8C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007768" cy="609329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</a:lstStyle>
          <a:p>
            <a:r>
              <a:rPr lang="nb-NO" dirty="0"/>
              <a:t>Bildeboks 1/3 side: Klikk på bildeikonet.  Velg bildet du skal sette inn.   Velg bildeutsnitt:  1) Klikk på beskjæringsverktøy (</a:t>
            </a:r>
            <a:r>
              <a:rPr lang="nb-NO" dirty="0" err="1"/>
              <a:t>crop</a:t>
            </a:r>
            <a:r>
              <a:rPr lang="nb-NO" dirty="0"/>
              <a:t>). Mørke områder = del av bildet som er utenfor </a:t>
            </a:r>
            <a:r>
              <a:rPr lang="nb-NO" dirty="0" err="1"/>
              <a:t>bildeboksen</a:t>
            </a:r>
            <a:r>
              <a:rPr lang="nb-NO" dirty="0"/>
              <a:t>.   2) Klikk på bildet, hold og dra for å finne ønsket utsnitt. Slipp når bildet er plassert </a:t>
            </a:r>
            <a:br>
              <a:rPr lang="nb-NO" dirty="0"/>
            </a:br>
            <a:r>
              <a:rPr lang="nb-NO" dirty="0"/>
              <a:t>slik du vil ha det.  3) Bekreft utsnitt ved å klikke utenfor </a:t>
            </a:r>
            <a:r>
              <a:rPr lang="nb-NO" dirty="0" err="1"/>
              <a:t>bildeboksen</a:t>
            </a:r>
            <a:r>
              <a:rPr lang="nb-NO" dirty="0"/>
              <a:t>.</a:t>
            </a:r>
          </a:p>
          <a:p>
            <a:br>
              <a:rPr lang="nb-NO" dirty="0"/>
            </a:br>
            <a:endParaRPr lang="nb-NO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232E66A-1CA5-D14C-A3A0-FF4F1C5554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3725" y="2241550"/>
            <a:ext cx="7164388" cy="333692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GB" dirty="0" err="1"/>
              <a:t>Tekst</a:t>
            </a:r>
            <a:r>
              <a:rPr lang="en-GB" dirty="0"/>
              <a:t> Calibri 24 </a:t>
            </a:r>
            <a:r>
              <a:rPr lang="en-GB" dirty="0" err="1"/>
              <a:t>pt</a:t>
            </a:r>
            <a:endParaRPr lang="nb-NO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7B53C61-2812-6345-AC2B-4DD12657BF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0" y="6356466"/>
            <a:ext cx="3998138" cy="334962"/>
          </a:xfrm>
          <a:noFill/>
        </p:spPr>
        <p:txBody>
          <a:bodyPr>
            <a:normAutofit/>
          </a:bodyPr>
          <a:lstStyle>
            <a:lvl1pPr marL="0" indent="0" algn="ctr">
              <a:buFontTx/>
              <a:buNone/>
              <a:defRPr sz="1000" b="1" i="0" spc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5pPr marL="1828800" indent="0" algn="ctr">
              <a:buFontTx/>
              <a:buNone/>
              <a:defRPr sz="1400"/>
            </a:lvl5pPr>
          </a:lstStyle>
          <a:p>
            <a:pPr lvl="0"/>
            <a:r>
              <a:rPr lang="en-GB" dirty="0"/>
              <a:t>BILDEKREDITERING</a:t>
            </a:r>
            <a:endParaRPr lang="nb-NO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50F86D-E31F-2447-93BD-B8053EEAA9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5876" y="5752139"/>
            <a:ext cx="2046124" cy="144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742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F: Bilde 1/3 til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6C6E5A4-81DE-9645-B5A1-6CCC83159E0A}"/>
              </a:ext>
            </a:extLst>
          </p:cNvPr>
          <p:cNvSpPr/>
          <p:nvPr userDrawn="1"/>
        </p:nvSpPr>
        <p:spPr>
          <a:xfrm>
            <a:off x="0" y="6092825"/>
            <a:ext cx="12192000" cy="7651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207818-40B8-7645-9E74-545A7685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5876" y="5752139"/>
            <a:ext cx="2046124" cy="1446546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8EFFA6A-A878-544E-8073-E7678FEB7AB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83563" y="0"/>
            <a:ext cx="4008438" cy="60928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/>
            </a:lvl2pPr>
          </a:lstStyle>
          <a:p>
            <a:r>
              <a:rPr lang="nb-NO" dirty="0"/>
              <a:t>Bildeboks 1/3 side: Klikk på bildeikonet.  Velg bildet du skal sette inn.   Velg bildeutsnitt:  1) Klikk på beskjæringsverktøy (</a:t>
            </a:r>
            <a:r>
              <a:rPr lang="nb-NO" dirty="0" err="1"/>
              <a:t>crop</a:t>
            </a:r>
            <a:r>
              <a:rPr lang="nb-NO" dirty="0"/>
              <a:t>). Mørke områder = del av bildet som er utenfor </a:t>
            </a:r>
            <a:r>
              <a:rPr lang="nb-NO" dirty="0" err="1"/>
              <a:t>bildeboksen</a:t>
            </a:r>
            <a:r>
              <a:rPr lang="nb-NO" dirty="0"/>
              <a:t>.   2) Klikk på bildet, hold og dra for å finne ønsket utsnitt. Slipp når bildet er plassert </a:t>
            </a:r>
            <a:br>
              <a:rPr lang="nb-NO" dirty="0"/>
            </a:br>
            <a:r>
              <a:rPr lang="nb-NO" dirty="0"/>
              <a:t>slik du vil ha det.  3) Bekreft utsnitt ved å klikke utenfor </a:t>
            </a:r>
            <a:r>
              <a:rPr lang="nb-NO" dirty="0" err="1"/>
              <a:t>bildeboksen</a:t>
            </a:r>
            <a:r>
              <a:rPr lang="nb-NO" dirty="0"/>
              <a:t>.</a:t>
            </a:r>
          </a:p>
          <a:p>
            <a:br>
              <a:rPr lang="nb-NO" dirty="0"/>
            </a:br>
            <a:endParaRPr lang="nb-NO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9B03979-99DD-6144-9ABE-B2D6432E03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765175"/>
            <a:ext cx="7164388" cy="1317625"/>
          </a:xfrm>
          <a:prstGeom prst="rect">
            <a:avLst/>
          </a:prstGeom>
        </p:spPr>
        <p:txBody>
          <a:bodyPr anchor="t"/>
          <a:lstStyle>
            <a:lvl1pPr>
              <a:defRPr/>
            </a:lvl1pPr>
          </a:lstStyle>
          <a:p>
            <a:r>
              <a:rPr lang="en-GB" dirty="0" err="1"/>
              <a:t>Tittel</a:t>
            </a:r>
            <a:r>
              <a:rPr lang="en-GB" dirty="0"/>
              <a:t> Georgia 32 </a:t>
            </a:r>
            <a:r>
              <a:rPr lang="en-GB" dirty="0" err="1"/>
              <a:t>pt</a:t>
            </a:r>
            <a:endParaRPr lang="nb-NO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5789A96B-F768-364A-A9A3-97B0CFBFF6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2241550"/>
            <a:ext cx="7164387" cy="333692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GB" dirty="0" err="1"/>
              <a:t>Tekst</a:t>
            </a:r>
            <a:r>
              <a:rPr lang="en-GB" dirty="0"/>
              <a:t> Calibri 24 </a:t>
            </a:r>
            <a:r>
              <a:rPr lang="en-GB" dirty="0" err="1"/>
              <a:t>pt</a:t>
            </a:r>
            <a:endParaRPr lang="nb-NO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1AF7BC1-C37B-9045-AD2D-01FB659C1A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6356466"/>
            <a:ext cx="3379400" cy="334962"/>
          </a:xfrm>
          <a:noFill/>
        </p:spPr>
        <p:txBody>
          <a:bodyPr>
            <a:normAutofit/>
          </a:bodyPr>
          <a:lstStyle>
            <a:lvl1pPr marL="0" indent="0" algn="l">
              <a:buFontTx/>
              <a:buNone/>
              <a:defRPr sz="1000" b="1" i="0" spc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5pPr marL="1828800" indent="0" algn="ctr">
              <a:buFontTx/>
              <a:buNone/>
              <a:defRPr sz="1400"/>
            </a:lvl5pPr>
          </a:lstStyle>
          <a:p>
            <a:pPr lvl="0"/>
            <a:r>
              <a:rPr lang="en-GB" dirty="0"/>
              <a:t>BILDEKREDITERING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49198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G: Bilde 2/3 til venst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64C72BA-1E14-214E-981C-F7607E2BE8C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7788276" cy="60928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nb-NO" dirty="0"/>
              <a:t>Bildeboks 2/3 side: Klikk på bildeikonet.  Velg bildet du skal sette inn.   Velg bildeutsnitt:  1) Klikk på beskjæringsverktøy (</a:t>
            </a:r>
            <a:r>
              <a:rPr lang="nb-NO" dirty="0" err="1"/>
              <a:t>crop</a:t>
            </a:r>
            <a:r>
              <a:rPr lang="nb-NO" dirty="0"/>
              <a:t>). Mørke områder = del av bildet som er utenfor </a:t>
            </a:r>
            <a:r>
              <a:rPr lang="nb-NO" dirty="0" err="1"/>
              <a:t>bildeboksen</a:t>
            </a:r>
            <a:r>
              <a:rPr lang="nb-NO" dirty="0"/>
              <a:t>.   2) Klikk på bildet, hold og dra for å finne ønsket utsnitt. Slipp når bildet er plassert </a:t>
            </a:r>
            <a:br>
              <a:rPr lang="nb-NO" dirty="0"/>
            </a:br>
            <a:r>
              <a:rPr lang="nb-NO" dirty="0"/>
              <a:t>slik du vil ha det.  3) Bekreft utsnitt ved å klikke utenfor </a:t>
            </a:r>
            <a:r>
              <a:rPr lang="nb-NO" dirty="0" err="1"/>
              <a:t>bildeboksen</a:t>
            </a:r>
            <a:r>
              <a:rPr lang="nb-NO" dirty="0"/>
              <a:t>.</a:t>
            </a:r>
          </a:p>
          <a:p>
            <a:endParaRPr lang="nb-NO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C94E69-105C-A547-AB7F-50F2D0710FB7}"/>
              </a:ext>
            </a:extLst>
          </p:cNvPr>
          <p:cNvSpPr/>
          <p:nvPr userDrawn="1"/>
        </p:nvSpPr>
        <p:spPr>
          <a:xfrm>
            <a:off x="0" y="6092825"/>
            <a:ext cx="12192000" cy="7651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97FEE9-271F-FD40-9E12-A6DB1E73A4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94196" y="775808"/>
            <a:ext cx="3384550" cy="1317625"/>
          </a:xfrm>
          <a:prstGeom prst="rect">
            <a:avLst/>
          </a:prstGeom>
        </p:spPr>
        <p:txBody>
          <a:bodyPr anchor="t"/>
          <a:lstStyle/>
          <a:p>
            <a:r>
              <a:rPr lang="en-GB" dirty="0" err="1"/>
              <a:t>Tittel</a:t>
            </a:r>
            <a:r>
              <a:rPr lang="en-GB" dirty="0"/>
              <a:t> Georgia </a:t>
            </a:r>
            <a:br>
              <a:rPr lang="en-GB" dirty="0"/>
            </a:br>
            <a:r>
              <a:rPr lang="en-GB" dirty="0"/>
              <a:t>32 </a:t>
            </a:r>
            <a:r>
              <a:rPr lang="en-GB" dirty="0" err="1"/>
              <a:t>pt</a:t>
            </a:r>
            <a:endParaRPr lang="nb-NO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232E66A-1CA5-D14C-A3A0-FF4F1C5554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94196" y="2252183"/>
            <a:ext cx="3384550" cy="333692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GB" dirty="0" err="1"/>
              <a:t>Tekst</a:t>
            </a:r>
            <a:r>
              <a:rPr lang="en-GB" dirty="0"/>
              <a:t> Calibri 24 </a:t>
            </a:r>
            <a:r>
              <a:rPr lang="en-GB" dirty="0" err="1"/>
              <a:t>pt</a:t>
            </a:r>
            <a:endParaRPr lang="nb-NO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40C9DF8-2EBD-E941-AB38-E7499DDC21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6356466"/>
            <a:ext cx="3379400" cy="334962"/>
          </a:xfrm>
          <a:noFill/>
        </p:spPr>
        <p:txBody>
          <a:bodyPr>
            <a:normAutofit/>
          </a:bodyPr>
          <a:lstStyle>
            <a:lvl1pPr marL="0" indent="0" algn="l">
              <a:buFontTx/>
              <a:buNone/>
              <a:defRPr sz="1000" b="1" i="0" spc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5pPr marL="1828800" indent="0" algn="ctr">
              <a:buFontTx/>
              <a:buNone/>
              <a:defRPr sz="1400"/>
            </a:lvl5pPr>
          </a:lstStyle>
          <a:p>
            <a:pPr lvl="0"/>
            <a:r>
              <a:rPr lang="en-GB" dirty="0"/>
              <a:t>BILDEKREDITERING</a:t>
            </a:r>
            <a:endParaRPr lang="nb-NO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4DBF10-5A79-5D40-932D-5992CE900C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5876" y="5752139"/>
            <a:ext cx="2046124" cy="144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427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H: Bilde 2/3 til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8EFFA6A-A878-544E-8073-E7678FEB7AB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03725" y="0"/>
            <a:ext cx="7788276" cy="60928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2000"/>
            </a:lvl1pPr>
            <a:lvl2pPr>
              <a:defRPr/>
            </a:lvl2pPr>
          </a:lstStyle>
          <a:p>
            <a:r>
              <a:rPr lang="nb-NO" dirty="0"/>
              <a:t>Bildeboks 2/3 side: Klikk på bildeikonet.  Velg bildet du skal sette inn.   Velg bildeutsnitt:  1) Klikk på beskjæringsverktøy (</a:t>
            </a:r>
            <a:r>
              <a:rPr lang="nb-NO" dirty="0" err="1"/>
              <a:t>crop</a:t>
            </a:r>
            <a:r>
              <a:rPr lang="nb-NO" dirty="0"/>
              <a:t>). Mørke områder = del av bildet som er utenfor </a:t>
            </a:r>
            <a:r>
              <a:rPr lang="nb-NO" dirty="0" err="1"/>
              <a:t>bildeboksen</a:t>
            </a:r>
            <a:r>
              <a:rPr lang="nb-NO" dirty="0"/>
              <a:t>.   2) Klikk på bildet, hold og dra for å finne ønsket utsnitt. Slipp når bildet er plassert slik du vil ha det.  3) Bekreft utsnitt ved å klikke utenfor </a:t>
            </a:r>
            <a:r>
              <a:rPr lang="nb-NO" dirty="0" err="1"/>
              <a:t>bildeboksen</a:t>
            </a:r>
            <a:r>
              <a:rPr lang="nb-NO" dirty="0"/>
              <a:t>.</a:t>
            </a:r>
          </a:p>
          <a:p>
            <a:endParaRPr lang="nb-NO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981F38-7687-1547-BC6A-30D1CF474640}"/>
              </a:ext>
            </a:extLst>
          </p:cNvPr>
          <p:cNvSpPr/>
          <p:nvPr userDrawn="1"/>
        </p:nvSpPr>
        <p:spPr>
          <a:xfrm>
            <a:off x="0" y="6092825"/>
            <a:ext cx="12192000" cy="7651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9B03979-99DD-6144-9ABE-B2D6432E03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521" y="775808"/>
            <a:ext cx="3384550" cy="1340072"/>
          </a:xfrm>
          <a:prstGeom prst="rect">
            <a:avLst/>
          </a:prstGeom>
        </p:spPr>
        <p:txBody>
          <a:bodyPr anchor="t"/>
          <a:lstStyle>
            <a:lvl1pPr>
              <a:defRPr/>
            </a:lvl1pPr>
          </a:lstStyle>
          <a:p>
            <a:r>
              <a:rPr lang="en-GB" dirty="0" err="1"/>
              <a:t>Tittel</a:t>
            </a:r>
            <a:r>
              <a:rPr lang="en-GB" dirty="0"/>
              <a:t> Georgia </a:t>
            </a:r>
            <a:br>
              <a:rPr lang="en-GB" dirty="0"/>
            </a:br>
            <a:r>
              <a:rPr lang="en-GB" dirty="0"/>
              <a:t>32 </a:t>
            </a:r>
            <a:r>
              <a:rPr lang="en-GB" dirty="0" err="1"/>
              <a:t>pt</a:t>
            </a:r>
            <a:endParaRPr lang="nb-NO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5789A96B-F768-364A-A9A3-97B0CFBFF6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4521" y="2252183"/>
            <a:ext cx="3384550" cy="3351176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GB" dirty="0" err="1"/>
              <a:t>Tekst</a:t>
            </a:r>
            <a:r>
              <a:rPr lang="en-GB" dirty="0"/>
              <a:t> Calibri 24 </a:t>
            </a:r>
            <a:r>
              <a:rPr lang="en-GB" dirty="0" err="1"/>
              <a:t>pt</a:t>
            </a:r>
            <a:endParaRPr lang="nb-NO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0C46C75-8C9C-E646-9700-9BDF39BF44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6356466"/>
            <a:ext cx="3379400" cy="334962"/>
          </a:xfrm>
          <a:noFill/>
        </p:spPr>
        <p:txBody>
          <a:bodyPr>
            <a:normAutofit/>
          </a:bodyPr>
          <a:lstStyle>
            <a:lvl1pPr marL="0" indent="0" algn="l">
              <a:buFontTx/>
              <a:buNone/>
              <a:defRPr sz="1000" b="1" i="0" spc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5pPr marL="1828800" indent="0" algn="ctr">
              <a:buFontTx/>
              <a:buNone/>
              <a:defRPr sz="1400"/>
            </a:lvl5pPr>
          </a:lstStyle>
          <a:p>
            <a:pPr lvl="0"/>
            <a:r>
              <a:rPr lang="en-GB" dirty="0"/>
              <a:t>BILDEKREDITERING</a:t>
            </a:r>
            <a:endParaRPr lang="nb-NO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1126E86-BD3D-134F-9FB8-9B20F474B6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5876" y="5752139"/>
            <a:ext cx="2046124" cy="144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197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I: Stort bildefelt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8EFFA6A-A878-544E-8073-E7678FEB7AB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765176"/>
            <a:ext cx="12192001" cy="53276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2000"/>
            </a:lvl1pPr>
            <a:lvl2pPr>
              <a:defRPr/>
            </a:lvl2pPr>
          </a:lstStyle>
          <a:p>
            <a:r>
              <a:rPr lang="nb-NO" dirty="0"/>
              <a:t>Bildeboks: Klikk på bildeikonet.  Velg bildet du skal sette inn.   Velg bildeutsnitt:  1) Klikk på beskjæringsverktøy (</a:t>
            </a:r>
            <a:r>
              <a:rPr lang="nb-NO" dirty="0" err="1"/>
              <a:t>crop</a:t>
            </a:r>
            <a:r>
              <a:rPr lang="nb-NO" dirty="0"/>
              <a:t>). Mørke områder = del av bildet som er utenfor </a:t>
            </a:r>
            <a:r>
              <a:rPr lang="nb-NO" dirty="0" err="1"/>
              <a:t>bildeboksen</a:t>
            </a:r>
            <a:r>
              <a:rPr lang="nb-NO" dirty="0"/>
              <a:t>.   2) Klikk på bildet, hold og dra for å finne ønsket utsnitt. Slipp når bildet er plassert slik du vil ha det.  3) Bekreft utsnitt ved å klikke utenfor </a:t>
            </a:r>
            <a:r>
              <a:rPr lang="nb-NO" dirty="0" err="1"/>
              <a:t>bildeboksen</a:t>
            </a:r>
            <a:r>
              <a:rPr lang="nb-NO" dirty="0"/>
              <a:t>.</a:t>
            </a:r>
          </a:p>
          <a:p>
            <a:endParaRPr lang="nb-NO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DA87DE-A73A-FE45-90F4-2D1E24535273}"/>
              </a:ext>
            </a:extLst>
          </p:cNvPr>
          <p:cNvSpPr/>
          <p:nvPr userDrawn="1"/>
        </p:nvSpPr>
        <p:spPr>
          <a:xfrm>
            <a:off x="0" y="6092825"/>
            <a:ext cx="12192000" cy="7651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A4EA20-494D-BA40-ACE9-5502AEDCD3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5876" y="5752139"/>
            <a:ext cx="2046124" cy="144654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9B03979-99DD-6144-9ABE-B2D6432E03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521" y="148856"/>
            <a:ext cx="10944225" cy="61631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GB" dirty="0" err="1"/>
              <a:t>Tittel</a:t>
            </a:r>
            <a:r>
              <a:rPr lang="en-GB" dirty="0"/>
              <a:t> Georgia 24 </a:t>
            </a:r>
            <a:r>
              <a:rPr lang="en-GB" dirty="0" err="1"/>
              <a:t>pt</a:t>
            </a:r>
            <a:r>
              <a:rPr lang="en-GB" dirty="0"/>
              <a:t> </a:t>
            </a:r>
            <a:r>
              <a:rPr lang="en-GB" dirty="0" err="1"/>
              <a:t>brukes</a:t>
            </a:r>
            <a:r>
              <a:rPr lang="en-GB" dirty="0"/>
              <a:t> </a:t>
            </a:r>
            <a:r>
              <a:rPr lang="en-GB" dirty="0" err="1"/>
              <a:t>kun</a:t>
            </a:r>
            <a:r>
              <a:rPr lang="en-GB" dirty="0"/>
              <a:t> her</a:t>
            </a:r>
            <a:endParaRPr lang="nb-NO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5FDD8F9-C9FF-734A-A598-529B1996D8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6356466"/>
            <a:ext cx="3379400" cy="334962"/>
          </a:xfrm>
          <a:noFill/>
        </p:spPr>
        <p:txBody>
          <a:bodyPr>
            <a:normAutofit/>
          </a:bodyPr>
          <a:lstStyle>
            <a:lvl1pPr marL="0" indent="0" algn="l">
              <a:buFontTx/>
              <a:buNone/>
              <a:defRPr sz="1000" b="1" i="0" spc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5pPr marL="1828800" indent="0" algn="ctr">
              <a:buFontTx/>
              <a:buNone/>
              <a:defRPr sz="1400"/>
            </a:lvl5pPr>
          </a:lstStyle>
          <a:p>
            <a:pPr lvl="0"/>
            <a:r>
              <a:rPr lang="en-GB" dirty="0"/>
              <a:t>BILDEKREDITERING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303299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J: 2/3 liggende bilde m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8EFFA6A-A878-544E-8073-E7678FEB7AB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2241550"/>
            <a:ext cx="12192001" cy="385127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2000"/>
            </a:lvl1pPr>
            <a:lvl2pPr>
              <a:defRPr/>
            </a:lvl2pPr>
          </a:lstStyle>
          <a:p>
            <a:r>
              <a:rPr lang="nb-NO" dirty="0"/>
              <a:t>Bildeboks: Klikk på bildeikonet.  Velg bildet du skal sette inn.   Velg bildeutsnitt:  1) Klikk på beskjæringsverktøy (</a:t>
            </a:r>
            <a:r>
              <a:rPr lang="nb-NO" dirty="0" err="1"/>
              <a:t>crop</a:t>
            </a:r>
            <a:r>
              <a:rPr lang="nb-NO" dirty="0"/>
              <a:t>). Mørke områder = del av bildet som er utenfor </a:t>
            </a:r>
            <a:r>
              <a:rPr lang="nb-NO" dirty="0" err="1"/>
              <a:t>bildeboksen</a:t>
            </a:r>
            <a:r>
              <a:rPr lang="nb-NO" dirty="0"/>
              <a:t>.   2) Klikk på bildet, hold og dra for å finne ønsket utsnitt. Slipp når bildet er plassert slik du vil ha det.  3) Bekreft utsnitt ved å klikke utenfor </a:t>
            </a:r>
            <a:r>
              <a:rPr lang="nb-NO" dirty="0" err="1"/>
              <a:t>bildeboksen</a:t>
            </a:r>
            <a:r>
              <a:rPr lang="nb-NO" dirty="0"/>
              <a:t>.</a:t>
            </a:r>
          </a:p>
          <a:p>
            <a:endParaRPr lang="nb-NO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000D2A-CD7C-6E46-98C6-230850B7C6D5}"/>
              </a:ext>
            </a:extLst>
          </p:cNvPr>
          <p:cNvSpPr/>
          <p:nvPr userDrawn="1"/>
        </p:nvSpPr>
        <p:spPr>
          <a:xfrm>
            <a:off x="0" y="6092825"/>
            <a:ext cx="12192000" cy="7651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0EC2949-9F7A-4145-8A51-0D49A40001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5876" y="5752139"/>
            <a:ext cx="2046124" cy="144654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9B03979-99DD-6144-9ABE-B2D6432E03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521" y="1552699"/>
            <a:ext cx="10944225" cy="34816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>
                <a:latin typeface="+mn-lt"/>
              </a:defRPr>
            </a:lvl1pPr>
          </a:lstStyle>
          <a:p>
            <a:pPr lvl="0"/>
            <a:r>
              <a:rPr lang="en-GB" dirty="0" err="1"/>
              <a:t>Tekst</a:t>
            </a:r>
            <a:r>
              <a:rPr lang="en-GB" dirty="0"/>
              <a:t> Calibri 24 </a:t>
            </a:r>
            <a:r>
              <a:rPr lang="en-GB" dirty="0" err="1"/>
              <a:t>pt</a:t>
            </a:r>
            <a:endParaRPr lang="nb-NO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7A35A6F-77F0-B340-9CC2-E60B5F1085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6356466"/>
            <a:ext cx="3379400" cy="334962"/>
          </a:xfrm>
          <a:noFill/>
        </p:spPr>
        <p:txBody>
          <a:bodyPr>
            <a:normAutofit/>
          </a:bodyPr>
          <a:lstStyle>
            <a:lvl1pPr marL="0" indent="0" algn="l">
              <a:buFontTx/>
              <a:buNone/>
              <a:defRPr sz="1000" b="1" i="0" spc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5pPr marL="1828800" indent="0" algn="ctr">
              <a:buFontTx/>
              <a:buNone/>
              <a:defRPr sz="1400"/>
            </a:lvl5pPr>
          </a:lstStyle>
          <a:p>
            <a:pPr lvl="0"/>
            <a:r>
              <a:rPr lang="en-GB" dirty="0"/>
              <a:t>BILDEKREDITERING</a:t>
            </a:r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74FFD6-E73E-9849-87D6-F0D0CBE5E2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5000" y="765175"/>
            <a:ext cx="10933113" cy="52546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00">
                <a:latin typeface="Georgia" panose="02040502050405020303" pitchFamily="18" charset="0"/>
              </a:defRPr>
            </a:lvl1pPr>
          </a:lstStyle>
          <a:p>
            <a:pPr lvl="0"/>
            <a:r>
              <a:rPr lang="en-GB" dirty="0" err="1"/>
              <a:t>Tittel</a:t>
            </a:r>
            <a:r>
              <a:rPr lang="en-GB" dirty="0"/>
              <a:t> Georgia 32 </a:t>
            </a:r>
            <a:r>
              <a:rPr lang="en-GB" dirty="0" err="1"/>
              <a:t>pt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130720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K: Bilder x 2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FB98A35-D375-644E-B495-B4D4B8919DF2}"/>
              </a:ext>
            </a:extLst>
          </p:cNvPr>
          <p:cNvSpPr/>
          <p:nvPr userDrawn="1"/>
        </p:nvSpPr>
        <p:spPr>
          <a:xfrm>
            <a:off x="0" y="6092825"/>
            <a:ext cx="12192000" cy="7651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D4030C-F86F-D942-B7CB-1C45D77008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5876" y="5752139"/>
            <a:ext cx="2046124" cy="1446546"/>
          </a:xfrm>
          <a:prstGeom prst="rect">
            <a:avLst/>
          </a:prstGeom>
        </p:spPr>
      </p:pic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143E4F7F-68AD-2045-A59A-90F7B9A9304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48412" y="1766625"/>
            <a:ext cx="5219699" cy="324774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b-NO" dirty="0"/>
              <a:t>Bildeboks 2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E64F232D-9A01-1641-90E7-9D29A961D74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4583" y="1766625"/>
            <a:ext cx="5223068" cy="324774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b-NO" dirty="0"/>
              <a:t>Bildeboks 1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8F45D8A-90AA-7743-90AA-AC2F884D59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4521" y="775808"/>
            <a:ext cx="10944225" cy="628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200" b="0" i="0">
                <a:latin typeface="Georgia" panose="02040502050405020303" pitchFamily="18" charset="0"/>
              </a:defRPr>
            </a:lvl1pPr>
          </a:lstStyle>
          <a:p>
            <a:pPr lvl="0"/>
            <a:r>
              <a:rPr lang="nb-NO" dirty="0"/>
              <a:t>Tittel Georgia 32 </a:t>
            </a:r>
            <a:r>
              <a:rPr lang="nb-NO" dirty="0" err="1"/>
              <a:t>pt</a:t>
            </a:r>
            <a:endParaRPr lang="nb-NO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9C7DB94-BADB-4945-B6FC-F233B2D19C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4521" y="5218113"/>
            <a:ext cx="5211762" cy="533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GB" dirty="0"/>
              <a:t>Calibri 16 </a:t>
            </a:r>
            <a:r>
              <a:rPr lang="en-GB" dirty="0" err="1"/>
              <a:t>pt</a:t>
            </a:r>
            <a:endParaRPr lang="nb-NO" dirty="0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CAF400FA-9E64-7C47-89B7-54759267B8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55677" y="5218113"/>
            <a:ext cx="5233484" cy="533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GB" dirty="0"/>
              <a:t>Calibri 16 </a:t>
            </a:r>
            <a:r>
              <a:rPr lang="en-GB" dirty="0" err="1"/>
              <a:t>pt</a:t>
            </a:r>
            <a:endParaRPr lang="nb-NO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0F95E8E-F5E6-524B-BF9F-F10952C8FC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6356466"/>
            <a:ext cx="3379400" cy="334962"/>
          </a:xfrm>
          <a:noFill/>
        </p:spPr>
        <p:txBody>
          <a:bodyPr>
            <a:normAutofit/>
          </a:bodyPr>
          <a:lstStyle>
            <a:lvl1pPr marL="0" indent="0" algn="l">
              <a:buFontTx/>
              <a:buNone/>
              <a:defRPr sz="1000" b="1" i="0" spc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5pPr marL="1828800" indent="0" algn="ctr">
              <a:buFontTx/>
              <a:buNone/>
              <a:defRPr sz="1400"/>
            </a:lvl5pPr>
          </a:lstStyle>
          <a:p>
            <a:pPr lvl="0"/>
            <a:r>
              <a:rPr lang="en-GB" dirty="0"/>
              <a:t>BILDEKREDITERING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87764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99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A_engelsk: Forsi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EB3D53-A21C-7F43-B40D-7CAC9EB1B038}"/>
              </a:ext>
            </a:extLst>
          </p:cNvPr>
          <p:cNvSpPr/>
          <p:nvPr userDrawn="1"/>
        </p:nvSpPr>
        <p:spPr>
          <a:xfrm>
            <a:off x="0" y="0"/>
            <a:ext cx="12192000" cy="22415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50EABD-2F93-D540-A4B8-3F112933D3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1856" y="0"/>
            <a:ext cx="3295804" cy="2330031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15829C3-283A-9942-8917-146B3DA1DB1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2241550"/>
            <a:ext cx="12192000" cy="46164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/>
            </a:lvl2pPr>
          </a:lstStyle>
          <a:p>
            <a:r>
              <a:rPr lang="nb-NO" dirty="0"/>
              <a:t>Velkommen til </a:t>
            </a:r>
            <a:r>
              <a:rPr lang="nb-NO" dirty="0" err="1"/>
              <a:t>NIBIOs</a:t>
            </a:r>
            <a:r>
              <a:rPr lang="nb-NO" dirty="0"/>
              <a:t> </a:t>
            </a:r>
            <a:r>
              <a:rPr lang="nb-NO" dirty="0" err="1"/>
              <a:t>ppt</a:t>
            </a:r>
            <a:r>
              <a:rPr lang="nb-NO" dirty="0"/>
              <a:t>-mal! </a:t>
            </a:r>
            <a:br>
              <a:rPr lang="nb-NO" dirty="0"/>
            </a:br>
            <a:r>
              <a:rPr lang="nb-NO" dirty="0"/>
              <a:t>Dette arket er en av to åpningssider du kan velge mellom, med grønt eller hvitt logofelt i toppen. </a:t>
            </a:r>
            <a:br>
              <a:rPr lang="nb-NO" dirty="0"/>
            </a:br>
            <a:r>
              <a:rPr lang="nb-NO" dirty="0"/>
              <a:t>Malens forskjellige typer sider, for bilder og/eller tekst, finner du ved å klikke «Sett inn» og velge «Nytt lysbilde». </a:t>
            </a:r>
            <a:br>
              <a:rPr lang="nb-NO" dirty="0"/>
            </a:br>
            <a:r>
              <a:rPr lang="nb-NO" dirty="0"/>
              <a:t>Vi anbefaler deg å lese «Veiledning for NIBIO </a:t>
            </a:r>
            <a:r>
              <a:rPr lang="nb-NO" dirty="0" err="1"/>
              <a:t>Powerpoint</a:t>
            </a:r>
            <a:r>
              <a:rPr lang="nb-NO" dirty="0"/>
              <a:t>-mal» for bruk av malen og innsetting av bilder. Veiledningen (</a:t>
            </a:r>
            <a:r>
              <a:rPr lang="nb-NO" dirty="0" err="1"/>
              <a:t>pdf</a:t>
            </a:r>
            <a:r>
              <a:rPr lang="nb-NO" dirty="0"/>
              <a:t>-fil) finner du på </a:t>
            </a:r>
            <a:r>
              <a:rPr lang="nb-NO" dirty="0" err="1"/>
              <a:t>Vibio</a:t>
            </a:r>
            <a:r>
              <a:rPr lang="nb-NO" dirty="0"/>
              <a:t> under: Støtte / Kommunikasjon / Maler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Dette er en bildeboks 2/3 side liggende: Klikk på bildeikonet.  Velg bildet du skal sette inn. Følg veiledningen.</a:t>
            </a:r>
            <a:br>
              <a:rPr lang="nb-NO" dirty="0"/>
            </a:br>
            <a:r>
              <a:rPr lang="nb-NO" dirty="0"/>
              <a:t>Velg bildeutsnitt:  1) Klikk på beskjæringsverktøy (</a:t>
            </a:r>
            <a:r>
              <a:rPr lang="nb-NO" dirty="0" err="1"/>
              <a:t>crop</a:t>
            </a:r>
            <a:r>
              <a:rPr lang="nb-NO" dirty="0"/>
              <a:t>). Mørke områder = del av bildet som er utenfor </a:t>
            </a:r>
            <a:r>
              <a:rPr lang="nb-NO" dirty="0" err="1"/>
              <a:t>bildeboksen</a:t>
            </a:r>
            <a:r>
              <a:rPr lang="nb-NO" dirty="0"/>
              <a:t>.   2) Klikk på bildet, hold og dra for å finne ønsket utsnitt. Slipp når bildet er plassert slik du vil ha det.  3) Bekreft utsnitt ved å klikke utenfor </a:t>
            </a:r>
            <a:r>
              <a:rPr lang="nb-NO" dirty="0" err="1"/>
              <a:t>bildeboksen</a:t>
            </a:r>
            <a:r>
              <a:rPr lang="nb-NO" dirty="0"/>
              <a:t>.</a:t>
            </a:r>
          </a:p>
          <a:p>
            <a:br>
              <a:rPr lang="nb-NO" dirty="0"/>
            </a:br>
            <a:endParaRPr lang="nb-NO" dirty="0"/>
          </a:p>
          <a:p>
            <a:endParaRPr lang="nb-NO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E7CA8E-84E0-A140-920E-9DB062B2E7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3725" y="1640264"/>
            <a:ext cx="7164388" cy="39923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0" i="0">
                <a:solidFill>
                  <a:schemeClr val="bg2">
                    <a:lumMod val="40000"/>
                    <a:lumOff val="6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r>
              <a:rPr lang="nb-NO" dirty="0"/>
              <a:t>Navn • konferanse/arrangement • dato 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B3DC3C5-0AA2-5B42-A44F-083B3DBA57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6356466"/>
            <a:ext cx="3379400" cy="334962"/>
          </a:xfrm>
          <a:noFill/>
        </p:spPr>
        <p:txBody>
          <a:bodyPr>
            <a:normAutofit/>
          </a:bodyPr>
          <a:lstStyle>
            <a:lvl1pPr marL="0" indent="0" algn="l">
              <a:buFontTx/>
              <a:buNone/>
              <a:defRPr sz="1000" b="1" i="0" spc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5pPr marL="1828800" indent="0" algn="ctr">
              <a:buFontTx/>
              <a:buNone/>
              <a:defRPr sz="1400"/>
            </a:lvl5pPr>
          </a:lstStyle>
          <a:p>
            <a:pPr lvl="0"/>
            <a:r>
              <a:rPr lang="en-GB" dirty="0"/>
              <a:t>BILDEKREDITERING</a:t>
            </a:r>
            <a:endParaRPr lang="nb-NO" dirty="0"/>
          </a:p>
        </p:txBody>
      </p:sp>
      <p:sp>
        <p:nvSpPr>
          <p:cNvPr id="8" name="Title 9">
            <a:extLst>
              <a:ext uri="{FF2B5EF4-FFF2-40B4-BE49-F238E27FC236}">
                <a16:creationId xmlns:a16="http://schemas.microsoft.com/office/drawing/2014/main" id="{E81EB252-E651-E741-AF91-17F86B749C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3725" y="345440"/>
            <a:ext cx="7164388" cy="1114057"/>
          </a:xfrm>
        </p:spPr>
        <p:txBody>
          <a:bodyPr anchor="ctr"/>
          <a:lstStyle>
            <a:lvl1pPr marL="0">
              <a:lnSpc>
                <a:spcPct val="100000"/>
              </a:lnSpc>
              <a:spcBef>
                <a:spcPts val="100"/>
              </a:spcBef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Førsteside</a:t>
            </a:r>
            <a:r>
              <a:rPr lang="en-GB" dirty="0"/>
              <a:t>, </a:t>
            </a:r>
            <a:r>
              <a:rPr lang="en-GB" dirty="0" err="1"/>
              <a:t>tittel</a:t>
            </a:r>
            <a:r>
              <a:rPr lang="en-GB" dirty="0"/>
              <a:t> Georgia 32 </a:t>
            </a:r>
            <a:r>
              <a:rPr lang="en-GB" dirty="0" err="1"/>
              <a:t>pt</a:t>
            </a:r>
            <a:r>
              <a:rPr lang="en-GB" dirty="0"/>
              <a:t>, </a:t>
            </a:r>
            <a:br>
              <a:rPr lang="en-GB" dirty="0"/>
            </a:br>
            <a:r>
              <a:rPr lang="en-GB" dirty="0"/>
              <a:t>max 80 </a:t>
            </a:r>
            <a:r>
              <a:rPr lang="en-GB" dirty="0" err="1"/>
              <a:t>tegn</a:t>
            </a:r>
            <a:r>
              <a:rPr lang="en-GB" dirty="0"/>
              <a:t>, 1 </a:t>
            </a:r>
            <a:r>
              <a:rPr lang="en-GB" dirty="0" err="1"/>
              <a:t>eller</a:t>
            </a:r>
            <a:r>
              <a:rPr lang="en-GB" dirty="0"/>
              <a:t> 2 </a:t>
            </a:r>
            <a:r>
              <a:rPr lang="en-GB" dirty="0" err="1"/>
              <a:t>linjer</a:t>
            </a:r>
            <a:r>
              <a:rPr lang="en-GB" dirty="0"/>
              <a:t>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752411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M: Bilder x 3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BA4BE66-B56D-A847-9868-CD46A07954D9}"/>
              </a:ext>
            </a:extLst>
          </p:cNvPr>
          <p:cNvSpPr/>
          <p:nvPr userDrawn="1"/>
        </p:nvSpPr>
        <p:spPr>
          <a:xfrm>
            <a:off x="0" y="6092825"/>
            <a:ext cx="12192000" cy="7651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99C1D85-053D-F547-9B19-504CB95AB6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5876" y="5752139"/>
            <a:ext cx="2046124" cy="1446546"/>
          </a:xfrm>
          <a:prstGeom prst="rect">
            <a:avLst/>
          </a:prstGeom>
        </p:spPr>
      </p:pic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143E4F7F-68AD-2045-A59A-90F7B9A9304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03725" y="1629061"/>
            <a:ext cx="3384550" cy="341653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b-NO" dirty="0"/>
              <a:t>Bildeboks 2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E64F232D-9A01-1641-90E7-9D29A961D74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888" y="1629061"/>
            <a:ext cx="3384550" cy="341653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b-NO" dirty="0"/>
              <a:t>Bildeboks 1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8F45D8A-90AA-7743-90AA-AC2F884D59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4946" y="775808"/>
            <a:ext cx="10944225" cy="628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200" b="0" i="0">
                <a:latin typeface="Georgia" panose="02040502050405020303" pitchFamily="18" charset="0"/>
              </a:defRPr>
            </a:lvl1pPr>
          </a:lstStyle>
          <a:p>
            <a:pPr lvl="0"/>
            <a:r>
              <a:rPr lang="nb-NO" dirty="0"/>
              <a:t>Tittel Georgia 32 </a:t>
            </a:r>
            <a:r>
              <a:rPr lang="nb-NO" dirty="0" err="1"/>
              <a:t>pt</a:t>
            </a:r>
            <a:endParaRPr lang="nb-NO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9C7DB94-BADB-4945-B6FC-F233B2D19C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218113"/>
            <a:ext cx="3384550" cy="533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GB" dirty="0"/>
              <a:t>Calibri 16 </a:t>
            </a:r>
            <a:r>
              <a:rPr lang="en-GB" dirty="0" err="1"/>
              <a:t>pt</a:t>
            </a:r>
            <a:endParaRPr lang="nb-NO" dirty="0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CAF400FA-9E64-7C47-89B7-54759267B8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3726" y="5218113"/>
            <a:ext cx="3384550" cy="533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GB" dirty="0"/>
              <a:t>Calibri 16 </a:t>
            </a:r>
            <a:r>
              <a:rPr lang="en-GB" dirty="0" err="1"/>
              <a:t>pt</a:t>
            </a:r>
            <a:endParaRPr lang="nb-NO" dirty="0"/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298B1A09-3BAE-694B-B843-1FABB87CDE1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94621" y="1629061"/>
            <a:ext cx="3363284" cy="341653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b-NO" dirty="0"/>
              <a:t>Bildeboks 2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A4D49DB7-3D04-D743-B153-94E3B64C1B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94623" y="5218113"/>
            <a:ext cx="3384550" cy="533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GB" dirty="0"/>
              <a:t>Calibri 16 </a:t>
            </a:r>
            <a:r>
              <a:rPr lang="en-GB" dirty="0" err="1"/>
              <a:t>pt</a:t>
            </a:r>
            <a:endParaRPr lang="nb-NO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604BE6B-33CB-FA48-B2CD-85EFC07008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6356466"/>
            <a:ext cx="3379400" cy="334962"/>
          </a:xfrm>
          <a:noFill/>
        </p:spPr>
        <p:txBody>
          <a:bodyPr>
            <a:normAutofit/>
          </a:bodyPr>
          <a:lstStyle>
            <a:lvl1pPr marL="0" indent="0" algn="l">
              <a:buFontTx/>
              <a:buNone/>
              <a:defRPr sz="1000" b="1" i="0" spc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5pPr marL="1828800" indent="0" algn="ctr">
              <a:buFontTx/>
              <a:buNone/>
              <a:defRPr sz="1400"/>
            </a:lvl5pPr>
          </a:lstStyle>
          <a:p>
            <a:pPr lvl="0"/>
            <a:r>
              <a:rPr lang="en-GB" dirty="0"/>
              <a:t>BILDEKREDITERING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02525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026" userDrawn="1">
          <p15:clr>
            <a:srgbClr val="FBAE40"/>
          </p15:clr>
        </p15:guide>
        <p15:guide id="3" orient="horz" pos="3181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L: Bilder x 4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8A33209-8131-6841-B18D-170ACE03D437}"/>
              </a:ext>
            </a:extLst>
          </p:cNvPr>
          <p:cNvSpPr/>
          <p:nvPr userDrawn="1"/>
        </p:nvSpPr>
        <p:spPr>
          <a:xfrm>
            <a:off x="0" y="6092825"/>
            <a:ext cx="12192000" cy="7651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490BAD4-E871-0B4A-8D82-7067A7C65B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5876" y="5752139"/>
            <a:ext cx="2046124" cy="1446546"/>
          </a:xfrm>
          <a:prstGeom prst="rect">
            <a:avLst/>
          </a:prstGeom>
        </p:spPr>
      </p:pic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E64F232D-9A01-1641-90E7-9D29A961D74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03722" y="765175"/>
            <a:ext cx="3384553" cy="194457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b-NO" dirty="0"/>
              <a:t>Bildeboks 1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8F45D8A-90AA-7743-90AA-AC2F884D59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241550"/>
            <a:ext cx="3395184" cy="3203575"/>
          </a:xfrm>
        </p:spPr>
        <p:txBody>
          <a:bodyPr/>
          <a:lstStyle>
            <a:lvl1pPr marL="0" indent="0">
              <a:buFontTx/>
              <a:buNone/>
              <a:defRPr b="0" i="0">
                <a:latin typeface="+mn-lt"/>
              </a:defRPr>
            </a:lvl1pPr>
          </a:lstStyle>
          <a:p>
            <a:pPr lvl="0"/>
            <a:r>
              <a:rPr lang="nb-NO" dirty="0"/>
              <a:t>Tekst </a:t>
            </a:r>
            <a:r>
              <a:rPr lang="nb-NO" dirty="0" err="1"/>
              <a:t>Calibri</a:t>
            </a:r>
            <a:r>
              <a:rPr lang="nb-NO" dirty="0"/>
              <a:t> 24 </a:t>
            </a:r>
            <a:r>
              <a:rPr lang="nb-NO" dirty="0" err="1"/>
              <a:t>pt</a:t>
            </a:r>
            <a:endParaRPr lang="nb-NO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9C7DB94-BADB-4945-B6FC-F233B2D19C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03725" y="2872640"/>
            <a:ext cx="3384550" cy="533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GB" dirty="0"/>
              <a:t>Calibri 16 </a:t>
            </a:r>
            <a:r>
              <a:rPr lang="en-GB" dirty="0" err="1"/>
              <a:t>pt</a:t>
            </a:r>
            <a:endParaRPr lang="nb-NO" dirty="0"/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F5BCE420-7A1B-2B43-BBA2-94348AF339B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83563" y="765175"/>
            <a:ext cx="3384553" cy="194457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b-NO" dirty="0"/>
              <a:t>Bildeboks 1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889565CB-0E44-BA46-A012-9FA4B079A33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83563" y="2872640"/>
            <a:ext cx="3384550" cy="533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GB" dirty="0"/>
              <a:t>Calibri 16 </a:t>
            </a:r>
            <a:r>
              <a:rPr lang="en-GB" dirty="0" err="1"/>
              <a:t>pt</a:t>
            </a:r>
            <a:endParaRPr lang="nb-NO" dirty="0"/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28F8B886-99B5-334A-A79A-B3F039FE25E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403724" y="3500438"/>
            <a:ext cx="3384551" cy="194457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b-NO" dirty="0"/>
              <a:t>Bildeboks 1</a:t>
            </a:r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4368F8FB-EEE3-A24C-8152-5A013FC8561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03725" y="5626991"/>
            <a:ext cx="3384550" cy="46583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GB" dirty="0"/>
              <a:t>Calibri 16 </a:t>
            </a:r>
            <a:r>
              <a:rPr lang="en-GB" dirty="0" err="1"/>
              <a:t>pt</a:t>
            </a:r>
            <a:endParaRPr lang="nb-NO" dirty="0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515D0D49-C3C9-4B4D-A312-32A41FAA94C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183560" y="3500438"/>
            <a:ext cx="3384553" cy="194457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b-NO" dirty="0"/>
              <a:t>Bildeboks 1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6C7ADA1E-5A18-6947-BB0D-0B4EF20B840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83563" y="5626991"/>
            <a:ext cx="3384550" cy="45807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GB" dirty="0"/>
              <a:t>Calibri 16 </a:t>
            </a:r>
            <a:r>
              <a:rPr lang="en-GB" dirty="0" err="1"/>
              <a:t>pt</a:t>
            </a:r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D65951-F7F2-0542-92F5-03F599C491F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888" y="765175"/>
            <a:ext cx="3384550" cy="119538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200" b="0" i="0">
                <a:latin typeface="Georgia" panose="02040502050405020303" pitchFamily="18" charset="0"/>
              </a:defRPr>
            </a:lvl1pPr>
            <a:lvl2pPr>
              <a:defRPr b="0" i="0">
                <a:latin typeface="Georgia" panose="02040502050405020303" pitchFamily="18" charset="0"/>
              </a:defRPr>
            </a:lvl2pPr>
            <a:lvl3pPr>
              <a:defRPr b="0" i="0">
                <a:latin typeface="Georgia" panose="02040502050405020303" pitchFamily="18" charset="0"/>
              </a:defRPr>
            </a:lvl3pPr>
            <a:lvl4pPr>
              <a:defRPr b="0" i="0">
                <a:latin typeface="Georgia" panose="02040502050405020303" pitchFamily="18" charset="0"/>
              </a:defRPr>
            </a:lvl4pPr>
            <a:lvl5pPr>
              <a:defRPr b="0" i="0">
                <a:latin typeface="Georgia" panose="02040502050405020303" pitchFamily="18" charset="0"/>
              </a:defRPr>
            </a:lvl5pPr>
          </a:lstStyle>
          <a:p>
            <a:pPr lvl="0"/>
            <a:r>
              <a:rPr lang="en-GB" dirty="0" err="1"/>
              <a:t>Tittel</a:t>
            </a:r>
            <a:r>
              <a:rPr lang="en-GB" dirty="0"/>
              <a:t> Georgia </a:t>
            </a:r>
            <a:br>
              <a:rPr lang="en-GB" dirty="0"/>
            </a:br>
            <a:r>
              <a:rPr lang="en-GB" dirty="0"/>
              <a:t>32 </a:t>
            </a:r>
            <a:r>
              <a:rPr lang="en-GB" dirty="0" err="1"/>
              <a:t>pt</a:t>
            </a:r>
            <a:endParaRPr lang="nb-NO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C32AEA9-136B-0842-80D7-68585AFDB4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888" y="6356466"/>
            <a:ext cx="3379400" cy="334962"/>
          </a:xfrm>
          <a:noFill/>
        </p:spPr>
        <p:txBody>
          <a:bodyPr>
            <a:normAutofit/>
          </a:bodyPr>
          <a:lstStyle>
            <a:lvl1pPr marL="0" indent="0" algn="l">
              <a:buFontTx/>
              <a:buNone/>
              <a:defRPr sz="1000" b="1" i="0" spc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5pPr marL="1828800" indent="0" algn="ctr">
              <a:buFontTx/>
              <a:buNone/>
              <a:defRPr sz="1400"/>
            </a:lvl5pPr>
          </a:lstStyle>
          <a:p>
            <a:pPr lvl="0"/>
            <a:r>
              <a:rPr lang="en-GB" dirty="0"/>
              <a:t>BILDEKREDITERING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85053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205">
          <p15:clr>
            <a:srgbClr val="FBAE40"/>
          </p15:clr>
        </p15:guide>
        <p15:guide id="3" orient="horz" pos="343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. 3A: Bilde hel m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AA9F319-8D6D-1F4A-9009-873AFD41269A}"/>
              </a:ext>
            </a:extLst>
          </p:cNvPr>
          <p:cNvSpPr/>
          <p:nvPr userDrawn="1"/>
        </p:nvSpPr>
        <p:spPr>
          <a:xfrm>
            <a:off x="0" y="6092825"/>
            <a:ext cx="12192000" cy="7651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AC3234-782C-D943-B008-B29FCE45ED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5876" y="5752139"/>
            <a:ext cx="2046124" cy="1446546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4C624AC-42E8-7E41-B98A-615626CB5F5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0928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b-NO" dirty="0"/>
              <a:t>Bildeboks 1/3 side: Klikk på bildeikonet.  Velg bildet du skal sette inn.  Velg bildeutsnitt:  1) Klikk på beskjæringsverktøy (</a:t>
            </a:r>
            <a:r>
              <a:rPr lang="nb-NO" dirty="0" err="1"/>
              <a:t>crop</a:t>
            </a:r>
            <a:r>
              <a:rPr lang="nb-NO" dirty="0"/>
              <a:t>). Mørke områder = del av bildet som er utenfor </a:t>
            </a:r>
            <a:r>
              <a:rPr lang="nb-NO" dirty="0" err="1"/>
              <a:t>bildeboksen</a:t>
            </a:r>
            <a:r>
              <a:rPr lang="nb-NO" dirty="0"/>
              <a:t>.   2) Klikk på bildet, hold og dra for å finne ønsket utsnitt. Slipp når bildet er plassert slik du vil ha det.  3) Bekreft utsnitt ved å klikke utenfor </a:t>
            </a:r>
            <a:r>
              <a:rPr lang="nb-NO" dirty="0" err="1"/>
              <a:t>bildeboksen</a:t>
            </a:r>
            <a:r>
              <a:rPr lang="nb-NO" dirty="0"/>
              <a:t>.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BA343E6-B0E7-CF44-AAB8-15056E8ED9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6356466"/>
            <a:ext cx="3379400" cy="334962"/>
          </a:xfrm>
          <a:noFill/>
        </p:spPr>
        <p:txBody>
          <a:bodyPr>
            <a:normAutofit/>
          </a:bodyPr>
          <a:lstStyle>
            <a:lvl1pPr marL="0" indent="0" algn="l">
              <a:buFontTx/>
              <a:buNone/>
              <a:defRPr sz="1000" b="1" i="0" spc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5pPr marL="1828800" indent="0" algn="ctr">
              <a:buFontTx/>
              <a:buNone/>
              <a:defRPr sz="1400"/>
            </a:lvl5pPr>
          </a:lstStyle>
          <a:p>
            <a:pPr lvl="0"/>
            <a:r>
              <a:rPr lang="en-GB" dirty="0"/>
              <a:t>BILDEKREDITERING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188708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. 3B: Bilde 1/3 -2/3 m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8EFFA6A-A878-544E-8073-E7678FEB7AB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008438" y="0"/>
            <a:ext cx="8183563" cy="60928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2000"/>
            </a:lvl1pPr>
            <a:lvl2pPr>
              <a:defRPr/>
            </a:lvl2pPr>
          </a:lstStyle>
          <a:p>
            <a:r>
              <a:rPr lang="nb-NO" dirty="0"/>
              <a:t>Bildeboks 2/3 side: Klikk på bildeikonet.  Velg bildet du skal sette inn.   Velg bildeutsnitt:  1) Klikk på beskjæringsverktøy (</a:t>
            </a:r>
            <a:r>
              <a:rPr lang="nb-NO" dirty="0" err="1"/>
              <a:t>crop</a:t>
            </a:r>
            <a:r>
              <a:rPr lang="nb-NO" dirty="0"/>
              <a:t>). Mørke områder = del av bildet som er utenfor </a:t>
            </a:r>
            <a:r>
              <a:rPr lang="nb-NO" dirty="0" err="1"/>
              <a:t>bildeboksen</a:t>
            </a:r>
            <a:r>
              <a:rPr lang="nb-NO" dirty="0"/>
              <a:t>.   2) Klikk på bildet, hold og dra for å finne ønsket utsnitt. Slipp når bildet er plassert slik du vil ha det.  3) Bekreft utsnitt ved å klikke utenfor </a:t>
            </a:r>
            <a:r>
              <a:rPr lang="nb-NO" dirty="0" err="1"/>
              <a:t>bildeboksen</a:t>
            </a:r>
            <a:r>
              <a:rPr lang="nb-NO" dirty="0"/>
              <a:t>.</a:t>
            </a:r>
          </a:p>
          <a:p>
            <a:endParaRPr lang="nb-NO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FD3E2291-9672-954B-9877-299A52A7817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4008438" cy="6092825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2000"/>
            </a:lvl1pPr>
            <a:lvl2pPr>
              <a:defRPr/>
            </a:lvl2pPr>
          </a:lstStyle>
          <a:p>
            <a:r>
              <a:rPr lang="nb-NO" dirty="0"/>
              <a:t>Bildeboks 1/3 side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F2C1B7-6B07-1A44-9C9C-AEF6D893C5F4}"/>
              </a:ext>
            </a:extLst>
          </p:cNvPr>
          <p:cNvSpPr/>
          <p:nvPr userDrawn="1"/>
        </p:nvSpPr>
        <p:spPr>
          <a:xfrm>
            <a:off x="0" y="6092825"/>
            <a:ext cx="12192000" cy="7651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9BDFCB-70F5-F747-894A-C5467C5C28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5876" y="5752139"/>
            <a:ext cx="2046124" cy="1446546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A0FE6A4-7DC0-604B-B01A-13B2F7372A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6356466"/>
            <a:ext cx="3379400" cy="334962"/>
          </a:xfrm>
          <a:noFill/>
        </p:spPr>
        <p:txBody>
          <a:bodyPr>
            <a:normAutofit/>
          </a:bodyPr>
          <a:lstStyle>
            <a:lvl1pPr marL="0" indent="0" algn="l">
              <a:buFontTx/>
              <a:buNone/>
              <a:defRPr sz="1000" b="1" i="0" spc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5pPr marL="1828800" indent="0" algn="ctr">
              <a:buFontTx/>
              <a:buNone/>
              <a:defRPr sz="1400"/>
            </a:lvl5pPr>
          </a:lstStyle>
          <a:p>
            <a:pPr lvl="0"/>
            <a:r>
              <a:rPr lang="en-GB" dirty="0"/>
              <a:t>BILDEKREDITERING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300529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. 3C: Bilde 2/3 -1/3 med bunn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03E1ABA9-88BE-C748-833C-8EABAE2E95C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8183564" cy="609282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2000"/>
            </a:lvl1pPr>
            <a:lvl2pPr>
              <a:defRPr/>
            </a:lvl2pPr>
          </a:lstStyle>
          <a:p>
            <a:r>
              <a:rPr lang="nb-NO" dirty="0"/>
              <a:t>Bildeboks 2/3 side: Klikk på bildeikonet.  Velg bildet du skal sette inn.   Velg bildeutsnitt:  1) Klikk på beskjæringsverktøy (</a:t>
            </a:r>
            <a:r>
              <a:rPr lang="nb-NO" dirty="0" err="1"/>
              <a:t>crop</a:t>
            </a:r>
            <a:r>
              <a:rPr lang="nb-NO" dirty="0"/>
              <a:t>). Mørke områder = del av bildet som er utenfor </a:t>
            </a:r>
            <a:r>
              <a:rPr lang="nb-NO" dirty="0" err="1"/>
              <a:t>bildeboksen</a:t>
            </a:r>
            <a:r>
              <a:rPr lang="nb-NO" dirty="0"/>
              <a:t>.   2) Klikk på bildet, hold og dra for å finne ønsket utsnitt. Slipp når bildet er plassert slik du vil ha det.  3) Bekreft utsnitt ved å klikke utenfor </a:t>
            </a:r>
            <a:r>
              <a:rPr lang="nb-NO" dirty="0" err="1"/>
              <a:t>bildeboksen</a:t>
            </a:r>
            <a:r>
              <a:rPr lang="nb-NO" dirty="0"/>
              <a:t>.</a:t>
            </a:r>
          </a:p>
          <a:p>
            <a:endParaRPr lang="nb-NO" dirty="0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4506B3D-4D3E-B844-8148-143656E2CC1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83563" y="0"/>
            <a:ext cx="4008437" cy="6092825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2000"/>
            </a:lvl1pPr>
            <a:lvl2pPr>
              <a:defRPr/>
            </a:lvl2pPr>
          </a:lstStyle>
          <a:p>
            <a:r>
              <a:rPr lang="nb-NO" dirty="0"/>
              <a:t>Bildeboks 1/3 side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321DAD-F527-B447-9519-6A63A405D075}"/>
              </a:ext>
            </a:extLst>
          </p:cNvPr>
          <p:cNvSpPr/>
          <p:nvPr userDrawn="1"/>
        </p:nvSpPr>
        <p:spPr>
          <a:xfrm>
            <a:off x="0" y="6092825"/>
            <a:ext cx="12192000" cy="7651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F6541D-B927-1149-92F4-F9CE97BDFB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5876" y="5752139"/>
            <a:ext cx="2046124" cy="1446546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7F24338-4994-D144-8098-ABF5475A28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6356466"/>
            <a:ext cx="3379400" cy="334962"/>
          </a:xfrm>
          <a:noFill/>
        </p:spPr>
        <p:txBody>
          <a:bodyPr>
            <a:normAutofit/>
          </a:bodyPr>
          <a:lstStyle>
            <a:lvl1pPr marL="0" indent="0" algn="l">
              <a:buFontTx/>
              <a:buNone/>
              <a:defRPr sz="1000" b="1" i="0" spc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5pPr marL="1828800" indent="0" algn="ctr">
              <a:buFontTx/>
              <a:buNone/>
              <a:defRPr sz="1400"/>
            </a:lvl5pPr>
          </a:lstStyle>
          <a:p>
            <a:pPr lvl="0"/>
            <a:r>
              <a:rPr lang="en-GB" dirty="0"/>
              <a:t>BILDEKREDITERING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214870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: Bilde hel med sor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F6034C0-695A-0047-A1C5-058A98D270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5876" y="5752139"/>
            <a:ext cx="2046124" cy="1446546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CDAAB269-170A-EA4C-AC74-9F40768E67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6356466"/>
            <a:ext cx="3379400" cy="334962"/>
          </a:xfrm>
          <a:noFill/>
        </p:spPr>
        <p:txBody>
          <a:bodyPr>
            <a:normAutofit/>
          </a:bodyPr>
          <a:lstStyle>
            <a:lvl1pPr marL="0" indent="0" algn="l">
              <a:buFontTx/>
              <a:buNone/>
              <a:defRPr sz="1000" b="1" i="0" spc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5pPr marL="1828800" indent="0" algn="ctr">
              <a:buFontTx/>
              <a:buNone/>
              <a:defRPr sz="1400"/>
            </a:lvl5pPr>
          </a:lstStyle>
          <a:p>
            <a:pPr lvl="0"/>
            <a:r>
              <a:rPr lang="en-GB" dirty="0"/>
              <a:t>BILDEKREDITERING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374530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B: Bilde 1/3 med sor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F6034C0-695A-0047-A1C5-058A98D270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5876" y="5752139"/>
            <a:ext cx="2046124" cy="1446546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6CB0DD-AC84-D849-A346-23A04F3A24E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4008438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/>
            </a:lvl2pPr>
          </a:lstStyle>
          <a:p>
            <a:r>
              <a:rPr lang="nb-NO" dirty="0"/>
              <a:t>Bildeboks 1/3 side: Klikk på bildeikonet.  Velg bildet du skal sette inn.  Velg bildeutsnitt:  1) Klikk på beskjæringsverktøy (</a:t>
            </a:r>
            <a:r>
              <a:rPr lang="nb-NO" dirty="0" err="1"/>
              <a:t>crop</a:t>
            </a:r>
            <a:r>
              <a:rPr lang="nb-NO" dirty="0"/>
              <a:t>). Mørke områder = del av bildet som er utenfor </a:t>
            </a:r>
            <a:r>
              <a:rPr lang="nb-NO" dirty="0" err="1"/>
              <a:t>bildeboksen</a:t>
            </a:r>
            <a:r>
              <a:rPr lang="nb-NO" dirty="0"/>
              <a:t>.   2) Klikk på bildet, hold og dra for å finne ønsket utsnitt. Slipp når bildet er plassert slik du vil ha det.  3) Bekreft utsnitt ved å klikke utenfor </a:t>
            </a:r>
            <a:r>
              <a:rPr lang="nb-NO" dirty="0" err="1"/>
              <a:t>bildeboksen</a:t>
            </a:r>
            <a:r>
              <a:rPr lang="nb-NO" dirty="0"/>
              <a:t>.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CD7B16-55D6-B54E-8DA4-ADBC782C79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6356466"/>
            <a:ext cx="3379400" cy="334962"/>
          </a:xfrm>
          <a:noFill/>
        </p:spPr>
        <p:txBody>
          <a:bodyPr>
            <a:normAutofit/>
          </a:bodyPr>
          <a:lstStyle>
            <a:lvl1pPr marL="0" indent="0" algn="l">
              <a:buFontTx/>
              <a:buNone/>
              <a:defRPr sz="1000" b="1" i="0" spc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5pPr marL="1828800" indent="0" algn="ctr">
              <a:buFontTx/>
              <a:buNone/>
              <a:defRPr sz="1400"/>
            </a:lvl5pPr>
          </a:lstStyle>
          <a:p>
            <a:pPr lvl="0"/>
            <a:r>
              <a:rPr lang="en-GB" dirty="0"/>
              <a:t>BILDEKREDITERING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313931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C: Bilde 2/3 med sor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F6034C0-695A-0047-A1C5-058A98D270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5876" y="5752139"/>
            <a:ext cx="2046124" cy="1446546"/>
          </a:xfrm>
          <a:prstGeom prst="rect">
            <a:avLst/>
          </a:prstGeom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1D0BD39-3C72-8C4E-BA92-27C2867481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7788275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/>
            </a:lvl2pPr>
          </a:lstStyle>
          <a:p>
            <a:r>
              <a:rPr lang="nb-NO" dirty="0"/>
              <a:t>Bildeboks 2/3 side: Klikk på bildeikonet.  Velg bildet du skal sette inn.  Velg bildeutsnitt:  1) Klikk på beskjæringsverktøy (</a:t>
            </a:r>
            <a:r>
              <a:rPr lang="nb-NO" dirty="0" err="1"/>
              <a:t>crop</a:t>
            </a:r>
            <a:r>
              <a:rPr lang="nb-NO" dirty="0"/>
              <a:t>). Mørke områder = del av bildet som er utenfor </a:t>
            </a:r>
            <a:r>
              <a:rPr lang="nb-NO" dirty="0" err="1"/>
              <a:t>bildeboksen</a:t>
            </a:r>
            <a:r>
              <a:rPr lang="nb-NO" dirty="0"/>
              <a:t>.   2) Klikk på bildet, hold og dra for å finne ønsket utsnitt. Slipp når bildet er plassert slik du vil ha det.  3) Bekreft utsnitt ved å klikke utenfor </a:t>
            </a:r>
            <a:r>
              <a:rPr lang="nb-NO" dirty="0" err="1"/>
              <a:t>bildeboksen</a:t>
            </a:r>
            <a:r>
              <a:rPr lang="nb-NO" dirty="0"/>
              <a:t>.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040A0F0-8A9F-EF40-9D5B-DCAAC88434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6356466"/>
            <a:ext cx="3379400" cy="334962"/>
          </a:xfrm>
          <a:noFill/>
        </p:spPr>
        <p:txBody>
          <a:bodyPr>
            <a:normAutofit/>
          </a:bodyPr>
          <a:lstStyle>
            <a:lvl1pPr marL="0" indent="0" algn="l">
              <a:buFontTx/>
              <a:buNone/>
              <a:defRPr sz="1000" b="1" i="0" spc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5pPr marL="1828800" indent="0" algn="ctr">
              <a:buFontTx/>
              <a:buNone/>
              <a:defRPr sz="1400"/>
            </a:lvl5pPr>
          </a:lstStyle>
          <a:p>
            <a:pPr lvl="0"/>
            <a:r>
              <a:rPr lang="en-GB" dirty="0"/>
              <a:t>BILDEKREDITERING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14015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D: Bilde hel med hvit logo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2F1086-CC18-0F4B-98A6-9924876E95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5876" y="5752139"/>
            <a:ext cx="2046124" cy="1446546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3372524-8162-7746-AB08-7FC0CEA3FD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6356466"/>
            <a:ext cx="3379400" cy="334962"/>
          </a:xfrm>
          <a:noFill/>
        </p:spPr>
        <p:txBody>
          <a:bodyPr>
            <a:normAutofit/>
          </a:bodyPr>
          <a:lstStyle>
            <a:lvl1pPr marL="0" indent="0" algn="l">
              <a:buFontTx/>
              <a:buNone/>
              <a:defRPr sz="1000" b="1" i="0" spc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5pPr marL="1828800" indent="0" algn="ctr">
              <a:buFontTx/>
              <a:buNone/>
              <a:defRPr sz="1400"/>
            </a:lvl5pPr>
          </a:lstStyle>
          <a:p>
            <a:pPr lvl="0"/>
            <a:r>
              <a:rPr lang="en-GB" dirty="0"/>
              <a:t>BILDEKREDITERING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155796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E: Bilde 1/3 med hvit logo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2F1086-CC18-0F4B-98A6-9924876E95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5876" y="5752139"/>
            <a:ext cx="2046124" cy="1446546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10EDCF-D779-F249-BC09-C9C930F9087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4008438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/>
            </a:lvl2pPr>
          </a:lstStyle>
          <a:p>
            <a:r>
              <a:rPr lang="nb-NO" dirty="0"/>
              <a:t>Bildeboks 1/3 side: Klikk på bildeikonet.  Velg bildet du skal sette inn.  Velg bildeutsnitt:  1) Klikk på beskjæringsverktøy (</a:t>
            </a:r>
            <a:r>
              <a:rPr lang="nb-NO" dirty="0" err="1"/>
              <a:t>crop</a:t>
            </a:r>
            <a:r>
              <a:rPr lang="nb-NO" dirty="0"/>
              <a:t>). Mørke områder = del av bildet som er utenfor </a:t>
            </a:r>
            <a:r>
              <a:rPr lang="nb-NO" dirty="0" err="1"/>
              <a:t>bildeboksen</a:t>
            </a:r>
            <a:r>
              <a:rPr lang="nb-NO" dirty="0"/>
              <a:t>.   2) Klikk på bildet, hold og dra for å finne ønsket utsnitt. Slipp når bildet er plassert slik du vil ha det.  3) Bekreft utsnitt ved å klikke utenfor </a:t>
            </a:r>
            <a:r>
              <a:rPr lang="nb-NO" dirty="0" err="1"/>
              <a:t>bildeboksen</a:t>
            </a:r>
            <a:r>
              <a:rPr lang="nb-NO" dirty="0"/>
              <a:t>.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15AC3B-B01A-3F49-8CFF-7F77A514FB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6356466"/>
            <a:ext cx="3379400" cy="334962"/>
          </a:xfrm>
          <a:noFill/>
        </p:spPr>
        <p:txBody>
          <a:bodyPr>
            <a:normAutofit/>
          </a:bodyPr>
          <a:lstStyle>
            <a:lvl1pPr marL="0" indent="0" algn="l">
              <a:buFontTx/>
              <a:buNone/>
              <a:defRPr sz="1000" b="1" i="0" spc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5pPr marL="1828800" indent="0" algn="ctr">
              <a:buFontTx/>
              <a:buNone/>
              <a:defRPr sz="1400"/>
            </a:lvl5pPr>
          </a:lstStyle>
          <a:p>
            <a:pPr lvl="0"/>
            <a:r>
              <a:rPr lang="en-GB" dirty="0"/>
              <a:t>BILDEKREDITERING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94386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B: Forside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5D425004-FFF2-BB41-B0CD-F0E8F6276D5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2241550"/>
            <a:ext cx="12192000" cy="46164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/>
            </a:lvl2pPr>
          </a:lstStyle>
          <a:p>
            <a:r>
              <a:rPr lang="nb-NO" dirty="0"/>
              <a:t>Velkommen til </a:t>
            </a:r>
            <a:r>
              <a:rPr lang="nb-NO" dirty="0" err="1"/>
              <a:t>NIBIOs</a:t>
            </a:r>
            <a:r>
              <a:rPr lang="nb-NO" dirty="0"/>
              <a:t> </a:t>
            </a:r>
            <a:r>
              <a:rPr lang="nb-NO" dirty="0" err="1"/>
              <a:t>ppt</a:t>
            </a:r>
            <a:r>
              <a:rPr lang="nb-NO" dirty="0"/>
              <a:t>-mal! </a:t>
            </a:r>
            <a:br>
              <a:rPr lang="nb-NO" dirty="0"/>
            </a:br>
            <a:r>
              <a:rPr lang="nb-NO" dirty="0"/>
              <a:t>Dette arket er en av to åpningssider du kan velge mellom, med grønt eller hvitt logofelt i toppen. </a:t>
            </a:r>
            <a:br>
              <a:rPr lang="nb-NO" dirty="0"/>
            </a:br>
            <a:r>
              <a:rPr lang="nb-NO" dirty="0"/>
              <a:t>Malens forskjellige typer sider, for bilder og/eller tekst, finner du ved å klikke «Sett inn» og velge «Nytt lysbilde». </a:t>
            </a:r>
            <a:br>
              <a:rPr lang="nb-NO" dirty="0"/>
            </a:br>
            <a:r>
              <a:rPr lang="nb-NO" dirty="0"/>
              <a:t>Vi anbefaler deg å lese «Veiledning for NIBIO </a:t>
            </a:r>
            <a:r>
              <a:rPr lang="nb-NO" dirty="0" err="1"/>
              <a:t>Powerpoint</a:t>
            </a:r>
            <a:r>
              <a:rPr lang="nb-NO" dirty="0"/>
              <a:t>-mal» for bruk av malen og innsetting av bilder. Veiledningen (</a:t>
            </a:r>
            <a:r>
              <a:rPr lang="nb-NO" dirty="0" err="1"/>
              <a:t>pdf</a:t>
            </a:r>
            <a:r>
              <a:rPr lang="nb-NO" dirty="0"/>
              <a:t>-fil) finner du på </a:t>
            </a:r>
            <a:r>
              <a:rPr lang="nb-NO" dirty="0" err="1"/>
              <a:t>Vibio</a:t>
            </a:r>
            <a:r>
              <a:rPr lang="nb-NO" dirty="0"/>
              <a:t> under: Støtte / Kommunikasjon / Maler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Dette er en bildeboks 2/3 side liggende: Klikk på bildeikonet.  Velg bildet du skal sette inn. Følg veiledningen.</a:t>
            </a:r>
            <a:br>
              <a:rPr lang="nb-NO" dirty="0"/>
            </a:br>
            <a:r>
              <a:rPr lang="nb-NO" dirty="0"/>
              <a:t>Velg bildeutsnitt:  1) Klikk på beskjæringsverktøy (</a:t>
            </a:r>
            <a:r>
              <a:rPr lang="nb-NO" dirty="0" err="1"/>
              <a:t>crop</a:t>
            </a:r>
            <a:r>
              <a:rPr lang="nb-NO" dirty="0"/>
              <a:t>). Mørke områder = del av bildet som er utenfor </a:t>
            </a:r>
            <a:r>
              <a:rPr lang="nb-NO" dirty="0" err="1"/>
              <a:t>bildeboksen</a:t>
            </a:r>
            <a:r>
              <a:rPr lang="nb-NO" dirty="0"/>
              <a:t>.   2) Klikk på bildet, hold og dra for å finne ønsket utsnitt. Slipp når bildet er plassert slik du vil ha det.  3) Bekreft utsnitt ved å klikke utenfor </a:t>
            </a:r>
            <a:r>
              <a:rPr lang="nb-NO" dirty="0" err="1"/>
              <a:t>bildeboksen</a:t>
            </a:r>
            <a:r>
              <a:rPr lang="nb-NO" dirty="0"/>
              <a:t>.</a:t>
            </a:r>
          </a:p>
          <a:p>
            <a:br>
              <a:rPr lang="nb-NO" dirty="0"/>
            </a:br>
            <a:endParaRPr lang="nb-NO" dirty="0"/>
          </a:p>
          <a:p>
            <a:endParaRPr lang="nb-NO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0377EB1-3B25-9349-8819-60097F2989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6356466"/>
            <a:ext cx="3379400" cy="334962"/>
          </a:xfrm>
          <a:noFill/>
        </p:spPr>
        <p:txBody>
          <a:bodyPr>
            <a:normAutofit/>
          </a:bodyPr>
          <a:lstStyle>
            <a:lvl1pPr marL="0" indent="0" algn="l">
              <a:buFontTx/>
              <a:buNone/>
              <a:defRPr sz="1000" b="1" i="0" spc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5pPr marL="1828800" indent="0" algn="ctr">
              <a:buFontTx/>
              <a:buNone/>
              <a:defRPr sz="1400"/>
            </a:lvl5pPr>
          </a:lstStyle>
          <a:p>
            <a:pPr lvl="0"/>
            <a:r>
              <a:rPr lang="en-GB" dirty="0"/>
              <a:t>BILDEKREDITERING</a:t>
            </a:r>
            <a:endParaRPr lang="nb-NO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1928B90-12FE-CE4E-AAFD-DC06E3AAA4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3725" y="1640264"/>
            <a:ext cx="7164388" cy="39923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0" i="0">
                <a:solidFill>
                  <a:schemeClr val="tx2"/>
                </a:solidFill>
                <a:latin typeface="Georgia" panose="02040502050405020303" pitchFamily="18" charset="0"/>
              </a:defRPr>
            </a:lvl1pPr>
          </a:lstStyle>
          <a:p>
            <a:r>
              <a:rPr lang="nb-NO" dirty="0"/>
              <a:t>Navn • konferanse/arrangement • dato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C52FF9-6023-9D40-A7C4-9EAC9089CD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9564" y="0"/>
            <a:ext cx="3275484" cy="2315665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66449373-456E-AF4F-8BFF-438C11617C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3725" y="345440"/>
            <a:ext cx="7164388" cy="1114057"/>
          </a:xfrm>
        </p:spPr>
        <p:txBody>
          <a:bodyPr anchor="ctr"/>
          <a:lstStyle>
            <a:lvl1pPr marL="0">
              <a:lnSpc>
                <a:spcPct val="100000"/>
              </a:lnSpc>
              <a:spcBef>
                <a:spcPts val="100"/>
              </a:spcBef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Førsteside</a:t>
            </a:r>
            <a:r>
              <a:rPr lang="en-GB" dirty="0"/>
              <a:t>, </a:t>
            </a:r>
            <a:r>
              <a:rPr lang="en-GB" dirty="0" err="1"/>
              <a:t>tittel</a:t>
            </a:r>
            <a:r>
              <a:rPr lang="en-GB" dirty="0"/>
              <a:t> Georgia 32 </a:t>
            </a:r>
            <a:r>
              <a:rPr lang="en-GB" dirty="0" err="1"/>
              <a:t>pt</a:t>
            </a:r>
            <a:r>
              <a:rPr lang="en-GB" dirty="0"/>
              <a:t>, </a:t>
            </a:r>
            <a:br>
              <a:rPr lang="en-GB" dirty="0"/>
            </a:br>
            <a:r>
              <a:rPr lang="en-GB" dirty="0"/>
              <a:t>max 80 </a:t>
            </a:r>
            <a:r>
              <a:rPr lang="en-GB" dirty="0" err="1"/>
              <a:t>tegn</a:t>
            </a:r>
            <a:r>
              <a:rPr lang="en-GB" dirty="0"/>
              <a:t>, 1 </a:t>
            </a:r>
            <a:r>
              <a:rPr lang="en-GB" dirty="0" err="1"/>
              <a:t>eller</a:t>
            </a:r>
            <a:r>
              <a:rPr lang="en-GB" dirty="0"/>
              <a:t> 2 </a:t>
            </a:r>
            <a:r>
              <a:rPr lang="en-GB" dirty="0" err="1"/>
              <a:t>linjer</a:t>
            </a:r>
            <a:r>
              <a:rPr lang="en-GB" dirty="0"/>
              <a:t>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898765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5">
          <p15:clr>
            <a:srgbClr val="FBAE40"/>
          </p15:clr>
        </p15:guide>
        <p15:guide id="2" pos="1232">
          <p15:clr>
            <a:srgbClr val="FBAE40"/>
          </p15:clr>
        </p15:guide>
        <p15:guide id="3" orient="horz" pos="1207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F: Bilde 2/3 med hvit logo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2F1086-CC18-0F4B-98A6-9924876E95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5876" y="5752139"/>
            <a:ext cx="2046124" cy="1446546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10EDCF-D779-F249-BC09-C9C930F9087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183563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/>
            </a:lvl2pPr>
          </a:lstStyle>
          <a:p>
            <a:r>
              <a:rPr lang="nb-NO" dirty="0"/>
              <a:t>Bildeboks 1/3 side: Klikk på bildeikonet.  Velg bildet du skal sette inn.  Velg bildeutsnitt:  1) Klikk på beskjæringsverktøy (</a:t>
            </a:r>
            <a:r>
              <a:rPr lang="nb-NO" dirty="0" err="1"/>
              <a:t>crop</a:t>
            </a:r>
            <a:r>
              <a:rPr lang="nb-NO" dirty="0"/>
              <a:t>). Mørke områder = del av bildet som er utenfor </a:t>
            </a:r>
            <a:r>
              <a:rPr lang="nb-NO" dirty="0" err="1"/>
              <a:t>bildeboksen</a:t>
            </a:r>
            <a:r>
              <a:rPr lang="nb-NO" dirty="0"/>
              <a:t>.   2) Klikk på bildet, hold og dra for å finne ønsket utsnitt. Slipp når bildet er plassert slik du vil ha det.  </a:t>
            </a:r>
            <a:br>
              <a:rPr lang="nb-NO" dirty="0"/>
            </a:br>
            <a:r>
              <a:rPr lang="nb-NO" dirty="0"/>
              <a:t>3) Bekreft utsnitt ved å klikke utenfor </a:t>
            </a:r>
            <a:r>
              <a:rPr lang="nb-NO" dirty="0" err="1"/>
              <a:t>bildeboksen</a:t>
            </a:r>
            <a:r>
              <a:rPr lang="nb-NO" dirty="0"/>
              <a:t>.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E4097A-50E4-CE4D-9440-D200F57A5A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6356466"/>
            <a:ext cx="3379400" cy="334962"/>
          </a:xfrm>
          <a:noFill/>
        </p:spPr>
        <p:txBody>
          <a:bodyPr>
            <a:normAutofit/>
          </a:bodyPr>
          <a:lstStyle>
            <a:lvl1pPr marL="0" indent="0" algn="l">
              <a:buFontTx/>
              <a:buNone/>
              <a:defRPr sz="1000" b="1" i="0" spc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5pPr marL="1828800" indent="0" algn="ctr">
              <a:buFontTx/>
              <a:buNone/>
              <a:defRPr sz="1400"/>
            </a:lvl5pPr>
          </a:lstStyle>
          <a:p>
            <a:pPr lvl="0"/>
            <a:r>
              <a:rPr lang="en-GB" dirty="0"/>
              <a:t>BILDEKREDITERING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046672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E: ikoner landbru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A9D7965-EA49-7644-9536-09C97D66A6FA}"/>
              </a:ext>
            </a:extLst>
          </p:cNvPr>
          <p:cNvSpPr/>
          <p:nvPr userDrawn="1"/>
        </p:nvSpPr>
        <p:spPr>
          <a:xfrm>
            <a:off x="0" y="2241550"/>
            <a:ext cx="12192000" cy="461645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1928B90-12FE-CE4E-AAFD-DC06E3AAA4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3725" y="1640264"/>
            <a:ext cx="7164388" cy="39923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0" i="0">
                <a:solidFill>
                  <a:schemeClr val="tx2"/>
                </a:solidFill>
                <a:latin typeface="Georgia" panose="02040502050405020303" pitchFamily="18" charset="0"/>
              </a:defRPr>
            </a:lvl1pPr>
          </a:lstStyle>
          <a:p>
            <a:r>
              <a:rPr lang="nb-NO" dirty="0"/>
              <a:t>Navn • konferanse/arrangement • dato </a:t>
            </a:r>
          </a:p>
        </p:txBody>
      </p:sp>
      <p:sp>
        <p:nvSpPr>
          <p:cNvPr id="16" name="Title 9">
            <a:extLst>
              <a:ext uri="{FF2B5EF4-FFF2-40B4-BE49-F238E27FC236}">
                <a16:creationId xmlns:a16="http://schemas.microsoft.com/office/drawing/2014/main" id="{D3678B93-BF3F-FA4E-B4C1-9D063E1F1F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3725" y="345440"/>
            <a:ext cx="7164388" cy="1114057"/>
          </a:xfrm>
        </p:spPr>
        <p:txBody>
          <a:bodyPr anchor="ctr"/>
          <a:lstStyle>
            <a:lvl1pPr marL="0">
              <a:lnSpc>
                <a:spcPct val="100000"/>
              </a:lnSpc>
              <a:spcBef>
                <a:spcPts val="100"/>
              </a:spcBef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Førsteside</a:t>
            </a:r>
            <a:r>
              <a:rPr lang="en-GB" dirty="0"/>
              <a:t>, </a:t>
            </a:r>
            <a:r>
              <a:rPr lang="en-GB" dirty="0" err="1"/>
              <a:t>tittel</a:t>
            </a:r>
            <a:r>
              <a:rPr lang="en-GB" dirty="0"/>
              <a:t> Georgia 32 </a:t>
            </a:r>
            <a:r>
              <a:rPr lang="en-GB" dirty="0" err="1"/>
              <a:t>pt</a:t>
            </a:r>
            <a:r>
              <a:rPr lang="en-GB" dirty="0"/>
              <a:t>, </a:t>
            </a:r>
            <a:br>
              <a:rPr lang="en-GB" dirty="0"/>
            </a:br>
            <a:r>
              <a:rPr lang="en-GB" dirty="0"/>
              <a:t>max 80 </a:t>
            </a:r>
            <a:r>
              <a:rPr lang="en-GB" dirty="0" err="1"/>
              <a:t>tegn</a:t>
            </a:r>
            <a:r>
              <a:rPr lang="en-GB" dirty="0"/>
              <a:t>, 1 </a:t>
            </a:r>
            <a:r>
              <a:rPr lang="en-GB" dirty="0" err="1"/>
              <a:t>eller</a:t>
            </a:r>
            <a:r>
              <a:rPr lang="en-GB" dirty="0"/>
              <a:t> 2 </a:t>
            </a:r>
            <a:r>
              <a:rPr lang="en-GB" dirty="0" err="1"/>
              <a:t>linjer</a:t>
            </a:r>
            <a:r>
              <a:rPr lang="en-GB" dirty="0"/>
              <a:t> </a:t>
            </a:r>
            <a:endParaRPr lang="nb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75C220-6282-944C-963A-C49183BACA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9686" y="2348880"/>
            <a:ext cx="11810970" cy="42017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35B84E-8B75-8041-8D72-C5FCACBAFB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9564" y="0"/>
            <a:ext cx="3275484" cy="23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9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5">
          <p15:clr>
            <a:srgbClr val="FBAE40"/>
          </p15:clr>
        </p15:guide>
        <p15:guide id="2" pos="1232">
          <p15:clr>
            <a:srgbClr val="FBAE40"/>
          </p15:clr>
        </p15:guide>
        <p15:guide id="3" orient="horz" pos="1207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E: ikoner landbru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A9D7965-EA49-7644-9536-09C97D66A6FA}"/>
              </a:ext>
            </a:extLst>
          </p:cNvPr>
          <p:cNvSpPr/>
          <p:nvPr userDrawn="1"/>
        </p:nvSpPr>
        <p:spPr>
          <a:xfrm>
            <a:off x="0" y="2241550"/>
            <a:ext cx="12192000" cy="4616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1928B90-12FE-CE4E-AAFD-DC06E3AAA4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3725" y="1640264"/>
            <a:ext cx="7164388" cy="39923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0" i="0">
                <a:solidFill>
                  <a:schemeClr val="tx2"/>
                </a:solidFill>
                <a:latin typeface="Georgia" panose="02040502050405020303" pitchFamily="18" charset="0"/>
              </a:defRPr>
            </a:lvl1pPr>
          </a:lstStyle>
          <a:p>
            <a:r>
              <a:rPr lang="nb-NO" dirty="0"/>
              <a:t>Navn • konferanse/arrangement • dato </a:t>
            </a:r>
          </a:p>
        </p:txBody>
      </p:sp>
      <p:sp>
        <p:nvSpPr>
          <p:cNvPr id="16" name="Title 9">
            <a:extLst>
              <a:ext uri="{FF2B5EF4-FFF2-40B4-BE49-F238E27FC236}">
                <a16:creationId xmlns:a16="http://schemas.microsoft.com/office/drawing/2014/main" id="{D3678B93-BF3F-FA4E-B4C1-9D063E1F1F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3725" y="345440"/>
            <a:ext cx="7164388" cy="1114057"/>
          </a:xfrm>
        </p:spPr>
        <p:txBody>
          <a:bodyPr anchor="ctr"/>
          <a:lstStyle>
            <a:lvl1pPr marL="0">
              <a:lnSpc>
                <a:spcPct val="100000"/>
              </a:lnSpc>
              <a:spcBef>
                <a:spcPts val="100"/>
              </a:spcBef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Førsteside</a:t>
            </a:r>
            <a:r>
              <a:rPr lang="en-GB" dirty="0"/>
              <a:t>, </a:t>
            </a:r>
            <a:r>
              <a:rPr lang="en-GB" dirty="0" err="1"/>
              <a:t>tittel</a:t>
            </a:r>
            <a:r>
              <a:rPr lang="en-GB" dirty="0"/>
              <a:t> Georgia 32 </a:t>
            </a:r>
            <a:r>
              <a:rPr lang="en-GB" dirty="0" err="1"/>
              <a:t>pt</a:t>
            </a:r>
            <a:r>
              <a:rPr lang="en-GB" dirty="0"/>
              <a:t>, </a:t>
            </a:r>
            <a:br>
              <a:rPr lang="en-GB" dirty="0"/>
            </a:br>
            <a:r>
              <a:rPr lang="en-GB" dirty="0"/>
              <a:t>max 80 </a:t>
            </a:r>
            <a:r>
              <a:rPr lang="en-GB" dirty="0" err="1"/>
              <a:t>tegn</a:t>
            </a:r>
            <a:r>
              <a:rPr lang="en-GB" dirty="0"/>
              <a:t>, 1 </a:t>
            </a:r>
            <a:r>
              <a:rPr lang="en-GB" dirty="0" err="1"/>
              <a:t>eller</a:t>
            </a:r>
            <a:r>
              <a:rPr lang="en-GB" dirty="0"/>
              <a:t> 2 </a:t>
            </a:r>
            <a:r>
              <a:rPr lang="en-GB" dirty="0" err="1"/>
              <a:t>linjer</a:t>
            </a:r>
            <a:r>
              <a:rPr lang="en-GB" dirty="0"/>
              <a:t> </a:t>
            </a:r>
            <a:endParaRPr lang="nb-NO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78A857-4AA1-F14A-9FA4-7CA572C49D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1344" y="2324200"/>
            <a:ext cx="11809312" cy="42011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A837D2-7825-A94C-BD24-6AF7800DEF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9564" y="0"/>
            <a:ext cx="3275484" cy="23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288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5">
          <p15:clr>
            <a:srgbClr val="FBAE40"/>
          </p15:clr>
        </p15:guide>
        <p15:guide id="2" pos="1232">
          <p15:clr>
            <a:srgbClr val="FBAE40"/>
          </p15:clr>
        </p15:guide>
        <p15:guide id="3" orient="horz" pos="1207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E: ikoner skogbru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A9D7965-EA49-7644-9536-09C97D66A6FA}"/>
              </a:ext>
            </a:extLst>
          </p:cNvPr>
          <p:cNvSpPr/>
          <p:nvPr userDrawn="1"/>
        </p:nvSpPr>
        <p:spPr>
          <a:xfrm>
            <a:off x="0" y="2241550"/>
            <a:ext cx="12192000" cy="46164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1928B90-12FE-CE4E-AAFD-DC06E3AAA4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3725" y="1640264"/>
            <a:ext cx="7164388" cy="39923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0" i="0">
                <a:solidFill>
                  <a:schemeClr val="tx2"/>
                </a:solidFill>
                <a:latin typeface="Georgia" panose="02040502050405020303" pitchFamily="18" charset="0"/>
              </a:defRPr>
            </a:lvl1pPr>
          </a:lstStyle>
          <a:p>
            <a:r>
              <a:rPr lang="nb-NO" dirty="0"/>
              <a:t>Navn • konferanse/arrangement • dato </a:t>
            </a:r>
          </a:p>
        </p:txBody>
      </p:sp>
      <p:sp>
        <p:nvSpPr>
          <p:cNvPr id="16" name="Title 9">
            <a:extLst>
              <a:ext uri="{FF2B5EF4-FFF2-40B4-BE49-F238E27FC236}">
                <a16:creationId xmlns:a16="http://schemas.microsoft.com/office/drawing/2014/main" id="{D3678B93-BF3F-FA4E-B4C1-9D063E1F1F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3725" y="345440"/>
            <a:ext cx="7164388" cy="1114057"/>
          </a:xfrm>
        </p:spPr>
        <p:txBody>
          <a:bodyPr anchor="ctr"/>
          <a:lstStyle>
            <a:lvl1pPr marL="0">
              <a:lnSpc>
                <a:spcPct val="100000"/>
              </a:lnSpc>
              <a:spcBef>
                <a:spcPts val="100"/>
              </a:spcBef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Førsteside</a:t>
            </a:r>
            <a:r>
              <a:rPr lang="en-GB" dirty="0"/>
              <a:t>, </a:t>
            </a:r>
            <a:r>
              <a:rPr lang="en-GB" dirty="0" err="1"/>
              <a:t>tittel</a:t>
            </a:r>
            <a:r>
              <a:rPr lang="en-GB" dirty="0"/>
              <a:t> Georgia 32 </a:t>
            </a:r>
            <a:r>
              <a:rPr lang="en-GB" dirty="0" err="1"/>
              <a:t>pt</a:t>
            </a:r>
            <a:r>
              <a:rPr lang="en-GB" dirty="0"/>
              <a:t>, </a:t>
            </a:r>
            <a:br>
              <a:rPr lang="en-GB" dirty="0"/>
            </a:br>
            <a:r>
              <a:rPr lang="en-GB" dirty="0"/>
              <a:t>max 80 </a:t>
            </a:r>
            <a:r>
              <a:rPr lang="en-GB" dirty="0" err="1"/>
              <a:t>tegn</a:t>
            </a:r>
            <a:r>
              <a:rPr lang="en-GB" dirty="0"/>
              <a:t>, 1 </a:t>
            </a:r>
            <a:r>
              <a:rPr lang="en-GB" dirty="0" err="1"/>
              <a:t>eller</a:t>
            </a:r>
            <a:r>
              <a:rPr lang="en-GB" dirty="0"/>
              <a:t> 2 </a:t>
            </a:r>
            <a:r>
              <a:rPr lang="en-GB" dirty="0" err="1"/>
              <a:t>linjer</a:t>
            </a:r>
            <a:r>
              <a:rPr lang="en-GB" dirty="0"/>
              <a:t> 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DB1B09-BF0B-1C48-A656-0DF3B2A71F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1344" y="2348880"/>
            <a:ext cx="11809312" cy="4201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9AFE7D-EBFE-6C41-B365-4446A0DBD4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9564" y="0"/>
            <a:ext cx="3275484" cy="23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493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5">
          <p15:clr>
            <a:srgbClr val="FBAE40"/>
          </p15:clr>
        </p15:guide>
        <p15:guide id="2" pos="1232">
          <p15:clr>
            <a:srgbClr val="FBAE40"/>
          </p15:clr>
        </p15:guide>
        <p15:guide id="3" orient="horz" pos="1207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E: ikoner skogbru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A9D7965-EA49-7644-9536-09C97D66A6FA}"/>
              </a:ext>
            </a:extLst>
          </p:cNvPr>
          <p:cNvSpPr/>
          <p:nvPr userDrawn="1"/>
        </p:nvSpPr>
        <p:spPr>
          <a:xfrm>
            <a:off x="0" y="2241550"/>
            <a:ext cx="12192000" cy="4616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1928B90-12FE-CE4E-AAFD-DC06E3AAA4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3725" y="1640264"/>
            <a:ext cx="7164388" cy="39923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0" i="0">
                <a:solidFill>
                  <a:schemeClr val="tx2"/>
                </a:solidFill>
                <a:latin typeface="Georgia" panose="02040502050405020303" pitchFamily="18" charset="0"/>
              </a:defRPr>
            </a:lvl1pPr>
          </a:lstStyle>
          <a:p>
            <a:r>
              <a:rPr lang="nb-NO" dirty="0"/>
              <a:t>Navn • konferanse/arrangement • dato </a:t>
            </a:r>
          </a:p>
        </p:txBody>
      </p:sp>
      <p:sp>
        <p:nvSpPr>
          <p:cNvPr id="16" name="Title 9">
            <a:extLst>
              <a:ext uri="{FF2B5EF4-FFF2-40B4-BE49-F238E27FC236}">
                <a16:creationId xmlns:a16="http://schemas.microsoft.com/office/drawing/2014/main" id="{D3678B93-BF3F-FA4E-B4C1-9D063E1F1F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3725" y="345440"/>
            <a:ext cx="7164388" cy="1114057"/>
          </a:xfrm>
        </p:spPr>
        <p:txBody>
          <a:bodyPr anchor="ctr"/>
          <a:lstStyle>
            <a:lvl1pPr marL="0">
              <a:lnSpc>
                <a:spcPct val="100000"/>
              </a:lnSpc>
              <a:spcBef>
                <a:spcPts val="100"/>
              </a:spcBef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Førsteside</a:t>
            </a:r>
            <a:r>
              <a:rPr lang="en-GB" dirty="0"/>
              <a:t>, </a:t>
            </a:r>
            <a:r>
              <a:rPr lang="en-GB" dirty="0" err="1"/>
              <a:t>tittel</a:t>
            </a:r>
            <a:r>
              <a:rPr lang="en-GB" dirty="0"/>
              <a:t> Georgia 32 </a:t>
            </a:r>
            <a:r>
              <a:rPr lang="en-GB" dirty="0" err="1"/>
              <a:t>pt</a:t>
            </a:r>
            <a:r>
              <a:rPr lang="en-GB" dirty="0"/>
              <a:t>, </a:t>
            </a:r>
            <a:br>
              <a:rPr lang="en-GB" dirty="0"/>
            </a:br>
            <a:r>
              <a:rPr lang="en-GB" dirty="0"/>
              <a:t>max 80 </a:t>
            </a:r>
            <a:r>
              <a:rPr lang="en-GB" dirty="0" err="1"/>
              <a:t>tegn</a:t>
            </a:r>
            <a:r>
              <a:rPr lang="en-GB" dirty="0"/>
              <a:t>, 1 </a:t>
            </a:r>
            <a:r>
              <a:rPr lang="en-GB" dirty="0" err="1"/>
              <a:t>eller</a:t>
            </a:r>
            <a:r>
              <a:rPr lang="en-GB" dirty="0"/>
              <a:t> 2 </a:t>
            </a:r>
            <a:r>
              <a:rPr lang="en-GB" dirty="0" err="1"/>
              <a:t>linjer</a:t>
            </a:r>
            <a:r>
              <a:rPr lang="en-GB" dirty="0"/>
              <a:t> </a:t>
            </a:r>
            <a:endParaRPr lang="nb-NO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1E4109-7D46-7240-B15B-7571B80914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1344" y="2348880"/>
            <a:ext cx="11833510" cy="4209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FFAD2F-C93A-3C4A-BFD7-8E3C1A30C6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9564" y="0"/>
            <a:ext cx="3275484" cy="23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740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5">
          <p15:clr>
            <a:srgbClr val="FBAE40"/>
          </p15:clr>
        </p15:guide>
        <p15:guide id="2" pos="1232">
          <p15:clr>
            <a:srgbClr val="FBAE40"/>
          </p15:clr>
        </p15:guide>
        <p15:guide id="3" orient="horz" pos="1207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E: ikoner biomangfol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A9D7965-EA49-7644-9536-09C97D66A6FA}"/>
              </a:ext>
            </a:extLst>
          </p:cNvPr>
          <p:cNvSpPr/>
          <p:nvPr userDrawn="1"/>
        </p:nvSpPr>
        <p:spPr>
          <a:xfrm>
            <a:off x="0" y="2241550"/>
            <a:ext cx="12192000" cy="46164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1928B90-12FE-CE4E-AAFD-DC06E3AAA4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3725" y="1640264"/>
            <a:ext cx="7164388" cy="39923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0" i="0">
                <a:solidFill>
                  <a:schemeClr val="tx2"/>
                </a:solidFill>
                <a:latin typeface="Georgia" panose="02040502050405020303" pitchFamily="18" charset="0"/>
              </a:defRPr>
            </a:lvl1pPr>
          </a:lstStyle>
          <a:p>
            <a:r>
              <a:rPr lang="nb-NO" dirty="0"/>
              <a:t>Navn • konferanse/arrangement • dato </a:t>
            </a:r>
          </a:p>
        </p:txBody>
      </p:sp>
      <p:sp>
        <p:nvSpPr>
          <p:cNvPr id="16" name="Title 9">
            <a:extLst>
              <a:ext uri="{FF2B5EF4-FFF2-40B4-BE49-F238E27FC236}">
                <a16:creationId xmlns:a16="http://schemas.microsoft.com/office/drawing/2014/main" id="{D3678B93-BF3F-FA4E-B4C1-9D063E1F1F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3725" y="345440"/>
            <a:ext cx="7164388" cy="1114057"/>
          </a:xfrm>
        </p:spPr>
        <p:txBody>
          <a:bodyPr anchor="ctr"/>
          <a:lstStyle>
            <a:lvl1pPr marL="0">
              <a:lnSpc>
                <a:spcPct val="100000"/>
              </a:lnSpc>
              <a:spcBef>
                <a:spcPts val="100"/>
              </a:spcBef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Førsteside</a:t>
            </a:r>
            <a:r>
              <a:rPr lang="en-GB" dirty="0"/>
              <a:t>, </a:t>
            </a:r>
            <a:r>
              <a:rPr lang="en-GB" dirty="0" err="1"/>
              <a:t>tittel</a:t>
            </a:r>
            <a:r>
              <a:rPr lang="en-GB" dirty="0"/>
              <a:t> Georgia 32 </a:t>
            </a:r>
            <a:r>
              <a:rPr lang="en-GB" dirty="0" err="1"/>
              <a:t>pt</a:t>
            </a:r>
            <a:r>
              <a:rPr lang="en-GB" dirty="0"/>
              <a:t>, </a:t>
            </a:r>
            <a:br>
              <a:rPr lang="en-GB" dirty="0"/>
            </a:br>
            <a:r>
              <a:rPr lang="en-GB" dirty="0"/>
              <a:t>max 80 </a:t>
            </a:r>
            <a:r>
              <a:rPr lang="en-GB" dirty="0" err="1"/>
              <a:t>tegn</a:t>
            </a:r>
            <a:r>
              <a:rPr lang="en-GB" dirty="0"/>
              <a:t>, 1 </a:t>
            </a:r>
            <a:r>
              <a:rPr lang="en-GB" dirty="0" err="1"/>
              <a:t>eller</a:t>
            </a:r>
            <a:r>
              <a:rPr lang="en-GB" dirty="0"/>
              <a:t> 2 </a:t>
            </a:r>
            <a:r>
              <a:rPr lang="en-GB" dirty="0" err="1"/>
              <a:t>linjer</a:t>
            </a:r>
            <a:r>
              <a:rPr lang="en-GB" dirty="0"/>
              <a:t> 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4F4FDA-1B43-DD48-B848-54606160D8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9376" y="2564904"/>
            <a:ext cx="11233248" cy="39962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B196B8-B3EA-F64F-B968-72CCA7B95B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9564" y="0"/>
            <a:ext cx="3275484" cy="23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242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5">
          <p15:clr>
            <a:srgbClr val="FBAE40"/>
          </p15:clr>
        </p15:guide>
        <p15:guide id="2" pos="1232">
          <p15:clr>
            <a:srgbClr val="FBAE40"/>
          </p15:clr>
        </p15:guide>
        <p15:guide id="3" orient="horz" pos="1207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E: ikoner biomangfold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A9D7965-EA49-7644-9536-09C97D66A6FA}"/>
              </a:ext>
            </a:extLst>
          </p:cNvPr>
          <p:cNvSpPr/>
          <p:nvPr userDrawn="1"/>
        </p:nvSpPr>
        <p:spPr>
          <a:xfrm>
            <a:off x="0" y="2241550"/>
            <a:ext cx="12192000" cy="46164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1928B90-12FE-CE4E-AAFD-DC06E3AAA4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3725" y="1640264"/>
            <a:ext cx="7164388" cy="39923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0" i="0">
                <a:solidFill>
                  <a:schemeClr val="tx2"/>
                </a:solidFill>
                <a:latin typeface="Georgia" panose="02040502050405020303" pitchFamily="18" charset="0"/>
              </a:defRPr>
            </a:lvl1pPr>
          </a:lstStyle>
          <a:p>
            <a:r>
              <a:rPr lang="nb-NO" dirty="0"/>
              <a:t>Navn • konferanse/arrangement • dato </a:t>
            </a:r>
          </a:p>
        </p:txBody>
      </p:sp>
      <p:sp>
        <p:nvSpPr>
          <p:cNvPr id="16" name="Title 9">
            <a:extLst>
              <a:ext uri="{FF2B5EF4-FFF2-40B4-BE49-F238E27FC236}">
                <a16:creationId xmlns:a16="http://schemas.microsoft.com/office/drawing/2014/main" id="{D3678B93-BF3F-FA4E-B4C1-9D063E1F1F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3725" y="345440"/>
            <a:ext cx="7164388" cy="1114057"/>
          </a:xfrm>
        </p:spPr>
        <p:txBody>
          <a:bodyPr anchor="ctr"/>
          <a:lstStyle>
            <a:lvl1pPr marL="0">
              <a:lnSpc>
                <a:spcPct val="100000"/>
              </a:lnSpc>
              <a:spcBef>
                <a:spcPts val="100"/>
              </a:spcBef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Førsteside</a:t>
            </a:r>
            <a:r>
              <a:rPr lang="en-GB" dirty="0"/>
              <a:t>, </a:t>
            </a:r>
            <a:r>
              <a:rPr lang="en-GB" dirty="0" err="1"/>
              <a:t>tittel</a:t>
            </a:r>
            <a:r>
              <a:rPr lang="en-GB" dirty="0"/>
              <a:t> Georgia 32 </a:t>
            </a:r>
            <a:r>
              <a:rPr lang="en-GB" dirty="0" err="1"/>
              <a:t>pt</a:t>
            </a:r>
            <a:r>
              <a:rPr lang="en-GB" dirty="0"/>
              <a:t>, </a:t>
            </a:r>
            <a:br>
              <a:rPr lang="en-GB" dirty="0"/>
            </a:br>
            <a:r>
              <a:rPr lang="en-GB" dirty="0"/>
              <a:t>max 80 </a:t>
            </a:r>
            <a:r>
              <a:rPr lang="en-GB" dirty="0" err="1"/>
              <a:t>tegn</a:t>
            </a:r>
            <a:r>
              <a:rPr lang="en-GB" dirty="0"/>
              <a:t>, 1 </a:t>
            </a:r>
            <a:r>
              <a:rPr lang="en-GB" dirty="0" err="1"/>
              <a:t>eller</a:t>
            </a:r>
            <a:r>
              <a:rPr lang="en-GB" dirty="0"/>
              <a:t> 2 </a:t>
            </a:r>
            <a:r>
              <a:rPr lang="en-GB" dirty="0" err="1"/>
              <a:t>linjer</a:t>
            </a:r>
            <a:r>
              <a:rPr lang="en-GB" dirty="0"/>
              <a:t> </a:t>
            </a:r>
            <a:endParaRPr lang="nb-NO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B5CBB2-5DD3-A84B-BAEC-FE75ED36B9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7368" y="2492896"/>
            <a:ext cx="11522256" cy="40990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39EE18-8F76-9342-B211-A469AEB564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9564" y="0"/>
            <a:ext cx="3275484" cy="23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93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5">
          <p15:clr>
            <a:srgbClr val="FBAE40"/>
          </p15:clr>
        </p15:guide>
        <p15:guide id="2" pos="1232">
          <p15:clr>
            <a:srgbClr val="FBAE40"/>
          </p15:clr>
        </p15:guide>
        <p15:guide id="3" orient="horz" pos="1207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E: ikoner skog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A9D7965-EA49-7644-9536-09C97D66A6FA}"/>
              </a:ext>
            </a:extLst>
          </p:cNvPr>
          <p:cNvSpPr/>
          <p:nvPr userDrawn="1"/>
        </p:nvSpPr>
        <p:spPr>
          <a:xfrm>
            <a:off x="0" y="2241550"/>
            <a:ext cx="12192000" cy="4616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1928B90-12FE-CE4E-AAFD-DC06E3AAA4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3725" y="1640264"/>
            <a:ext cx="7164388" cy="39923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0" i="0">
                <a:solidFill>
                  <a:schemeClr val="tx2"/>
                </a:solidFill>
                <a:latin typeface="Georgia" panose="02040502050405020303" pitchFamily="18" charset="0"/>
              </a:defRPr>
            </a:lvl1pPr>
          </a:lstStyle>
          <a:p>
            <a:r>
              <a:rPr lang="nb-NO" dirty="0"/>
              <a:t>Navn • konferanse/arrangement • dato </a:t>
            </a:r>
          </a:p>
        </p:txBody>
      </p:sp>
      <p:sp>
        <p:nvSpPr>
          <p:cNvPr id="16" name="Title 9">
            <a:extLst>
              <a:ext uri="{FF2B5EF4-FFF2-40B4-BE49-F238E27FC236}">
                <a16:creationId xmlns:a16="http://schemas.microsoft.com/office/drawing/2014/main" id="{D3678B93-BF3F-FA4E-B4C1-9D063E1F1F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3725" y="345440"/>
            <a:ext cx="7164388" cy="1114057"/>
          </a:xfrm>
        </p:spPr>
        <p:txBody>
          <a:bodyPr anchor="ctr"/>
          <a:lstStyle>
            <a:lvl1pPr marL="0">
              <a:lnSpc>
                <a:spcPct val="100000"/>
              </a:lnSpc>
              <a:spcBef>
                <a:spcPts val="100"/>
              </a:spcBef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Førsteside</a:t>
            </a:r>
            <a:r>
              <a:rPr lang="en-GB" dirty="0"/>
              <a:t>, </a:t>
            </a:r>
            <a:r>
              <a:rPr lang="en-GB" dirty="0" err="1"/>
              <a:t>tittel</a:t>
            </a:r>
            <a:r>
              <a:rPr lang="en-GB" dirty="0"/>
              <a:t> Georgia 32 </a:t>
            </a:r>
            <a:r>
              <a:rPr lang="en-GB" dirty="0" err="1"/>
              <a:t>pt</a:t>
            </a:r>
            <a:r>
              <a:rPr lang="en-GB" dirty="0"/>
              <a:t>, </a:t>
            </a:r>
            <a:br>
              <a:rPr lang="en-GB" dirty="0"/>
            </a:br>
            <a:r>
              <a:rPr lang="en-GB" dirty="0"/>
              <a:t>max 80 </a:t>
            </a:r>
            <a:r>
              <a:rPr lang="en-GB" dirty="0" err="1"/>
              <a:t>tegn</a:t>
            </a:r>
            <a:r>
              <a:rPr lang="en-GB" dirty="0"/>
              <a:t>, 1 </a:t>
            </a:r>
            <a:r>
              <a:rPr lang="en-GB" dirty="0" err="1"/>
              <a:t>eller</a:t>
            </a:r>
            <a:r>
              <a:rPr lang="en-GB" dirty="0"/>
              <a:t> 2 </a:t>
            </a:r>
            <a:r>
              <a:rPr lang="en-GB" dirty="0" err="1"/>
              <a:t>linjer</a:t>
            </a:r>
            <a:r>
              <a:rPr lang="en-GB" dirty="0"/>
              <a:t> 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42AF27-DBC1-4144-AF8B-C39D26B91B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3352" y="2329042"/>
            <a:ext cx="11593288" cy="41242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DB4DDB-9FF2-7342-BCFE-A542216304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9564" y="0"/>
            <a:ext cx="3275484" cy="23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15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5">
          <p15:clr>
            <a:srgbClr val="FBAE40"/>
          </p15:clr>
        </p15:guide>
        <p15:guide id="2" pos="1232">
          <p15:clr>
            <a:srgbClr val="FBAE40"/>
          </p15:clr>
        </p15:guide>
        <p15:guide id="3" orient="horz" pos="1207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E: ikon landbru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A9D7965-EA49-7644-9536-09C97D66A6FA}"/>
              </a:ext>
            </a:extLst>
          </p:cNvPr>
          <p:cNvSpPr/>
          <p:nvPr userDrawn="1"/>
        </p:nvSpPr>
        <p:spPr>
          <a:xfrm>
            <a:off x="0" y="2241550"/>
            <a:ext cx="12192000" cy="46164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1928B90-12FE-CE4E-AAFD-DC06E3AAA4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3725" y="1640264"/>
            <a:ext cx="7164388" cy="39923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0" i="0">
                <a:solidFill>
                  <a:schemeClr val="tx2"/>
                </a:solidFill>
                <a:latin typeface="Georgia" panose="02040502050405020303" pitchFamily="18" charset="0"/>
              </a:defRPr>
            </a:lvl1pPr>
          </a:lstStyle>
          <a:p>
            <a:r>
              <a:rPr lang="nb-NO" dirty="0"/>
              <a:t>Navn • konferanse/arrangement • dato </a:t>
            </a:r>
          </a:p>
        </p:txBody>
      </p:sp>
      <p:sp>
        <p:nvSpPr>
          <p:cNvPr id="16" name="Title 9">
            <a:extLst>
              <a:ext uri="{FF2B5EF4-FFF2-40B4-BE49-F238E27FC236}">
                <a16:creationId xmlns:a16="http://schemas.microsoft.com/office/drawing/2014/main" id="{D3678B93-BF3F-FA4E-B4C1-9D063E1F1F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3725" y="345440"/>
            <a:ext cx="7164388" cy="1114057"/>
          </a:xfrm>
        </p:spPr>
        <p:txBody>
          <a:bodyPr anchor="ctr"/>
          <a:lstStyle>
            <a:lvl1pPr marL="0">
              <a:lnSpc>
                <a:spcPct val="100000"/>
              </a:lnSpc>
              <a:spcBef>
                <a:spcPts val="100"/>
              </a:spcBef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Førsteside</a:t>
            </a:r>
            <a:r>
              <a:rPr lang="en-GB" dirty="0"/>
              <a:t>, </a:t>
            </a:r>
            <a:r>
              <a:rPr lang="en-GB" dirty="0" err="1"/>
              <a:t>tittel</a:t>
            </a:r>
            <a:r>
              <a:rPr lang="en-GB" dirty="0"/>
              <a:t> Georgia 32 </a:t>
            </a:r>
            <a:r>
              <a:rPr lang="en-GB" dirty="0" err="1"/>
              <a:t>pt</a:t>
            </a:r>
            <a:r>
              <a:rPr lang="en-GB" dirty="0"/>
              <a:t>, </a:t>
            </a:r>
            <a:br>
              <a:rPr lang="en-GB" dirty="0"/>
            </a:br>
            <a:r>
              <a:rPr lang="en-GB" dirty="0"/>
              <a:t>max 80 </a:t>
            </a:r>
            <a:r>
              <a:rPr lang="en-GB" dirty="0" err="1"/>
              <a:t>tegn</a:t>
            </a:r>
            <a:r>
              <a:rPr lang="en-GB" dirty="0"/>
              <a:t>, 1 </a:t>
            </a:r>
            <a:r>
              <a:rPr lang="en-GB" dirty="0" err="1"/>
              <a:t>eller</a:t>
            </a:r>
            <a:r>
              <a:rPr lang="en-GB" dirty="0"/>
              <a:t> 2 </a:t>
            </a:r>
            <a:r>
              <a:rPr lang="en-GB" dirty="0" err="1"/>
              <a:t>linjer</a:t>
            </a:r>
            <a:r>
              <a:rPr lang="en-GB" dirty="0"/>
              <a:t> 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FA2BA9-7F2A-1C4A-9BE2-0DA991DBDA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7680" y="2247894"/>
            <a:ext cx="13035872" cy="46374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3B6C4B-1A44-8041-904C-52F91CCC9D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9564" y="0"/>
            <a:ext cx="3275484" cy="23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13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5">
          <p15:clr>
            <a:srgbClr val="FBAE40"/>
          </p15:clr>
        </p15:guide>
        <p15:guide id="2" pos="1232">
          <p15:clr>
            <a:srgbClr val="FBAE40"/>
          </p15:clr>
        </p15:guide>
        <p15:guide id="3" orient="horz" pos="1207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E: ikon ar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A9D7965-EA49-7644-9536-09C97D66A6FA}"/>
              </a:ext>
            </a:extLst>
          </p:cNvPr>
          <p:cNvSpPr/>
          <p:nvPr userDrawn="1"/>
        </p:nvSpPr>
        <p:spPr>
          <a:xfrm>
            <a:off x="0" y="2241550"/>
            <a:ext cx="12192000" cy="46164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1928B90-12FE-CE4E-AAFD-DC06E3AAA4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3725" y="1640264"/>
            <a:ext cx="7164388" cy="39923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0" i="0">
                <a:solidFill>
                  <a:schemeClr val="tx2"/>
                </a:solidFill>
                <a:latin typeface="Georgia" panose="02040502050405020303" pitchFamily="18" charset="0"/>
              </a:defRPr>
            </a:lvl1pPr>
          </a:lstStyle>
          <a:p>
            <a:r>
              <a:rPr lang="nb-NO" dirty="0"/>
              <a:t>Navn • konferanse/arrangement • dato </a:t>
            </a:r>
          </a:p>
        </p:txBody>
      </p:sp>
      <p:sp>
        <p:nvSpPr>
          <p:cNvPr id="16" name="Title 9">
            <a:extLst>
              <a:ext uri="{FF2B5EF4-FFF2-40B4-BE49-F238E27FC236}">
                <a16:creationId xmlns:a16="http://schemas.microsoft.com/office/drawing/2014/main" id="{D3678B93-BF3F-FA4E-B4C1-9D063E1F1F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3725" y="345440"/>
            <a:ext cx="7164388" cy="1114057"/>
          </a:xfrm>
        </p:spPr>
        <p:txBody>
          <a:bodyPr anchor="ctr"/>
          <a:lstStyle>
            <a:lvl1pPr marL="0">
              <a:lnSpc>
                <a:spcPct val="100000"/>
              </a:lnSpc>
              <a:spcBef>
                <a:spcPts val="100"/>
              </a:spcBef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Førsteside</a:t>
            </a:r>
            <a:r>
              <a:rPr lang="en-GB" dirty="0"/>
              <a:t>, </a:t>
            </a:r>
            <a:r>
              <a:rPr lang="en-GB" dirty="0" err="1"/>
              <a:t>tittel</a:t>
            </a:r>
            <a:r>
              <a:rPr lang="en-GB" dirty="0"/>
              <a:t> Georgia 32 </a:t>
            </a:r>
            <a:r>
              <a:rPr lang="en-GB" dirty="0" err="1"/>
              <a:t>pt</a:t>
            </a:r>
            <a:r>
              <a:rPr lang="en-GB" dirty="0"/>
              <a:t>, </a:t>
            </a:r>
            <a:br>
              <a:rPr lang="en-GB" dirty="0"/>
            </a:br>
            <a:r>
              <a:rPr lang="en-GB" dirty="0"/>
              <a:t>max 80 </a:t>
            </a:r>
            <a:r>
              <a:rPr lang="en-GB" dirty="0" err="1"/>
              <a:t>tegn</a:t>
            </a:r>
            <a:r>
              <a:rPr lang="en-GB" dirty="0"/>
              <a:t>, 1 </a:t>
            </a:r>
            <a:r>
              <a:rPr lang="en-GB" dirty="0" err="1"/>
              <a:t>eller</a:t>
            </a:r>
            <a:r>
              <a:rPr lang="en-GB" dirty="0"/>
              <a:t> 2 </a:t>
            </a:r>
            <a:r>
              <a:rPr lang="en-GB" dirty="0" err="1"/>
              <a:t>linjer</a:t>
            </a:r>
            <a:r>
              <a:rPr lang="en-GB" dirty="0"/>
              <a:t> </a:t>
            </a:r>
            <a:endParaRPr lang="nb-NO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87DF10-CAAF-EF4F-B003-6C26D48471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53594" y="2196252"/>
            <a:ext cx="13359241" cy="4752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38DC5E-A91B-4D44-9BA4-E4EBA77A93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9564" y="0"/>
            <a:ext cx="3275484" cy="23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367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5">
          <p15:clr>
            <a:srgbClr val="FBAE40"/>
          </p15:clr>
        </p15:guide>
        <p15:guide id="2" pos="1232">
          <p15:clr>
            <a:srgbClr val="FBAE40"/>
          </p15:clr>
        </p15:guide>
        <p15:guide id="3" orient="horz" pos="120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B_engelsk: Forside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B502A2B-13C0-0546-BED9-442156B4D7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4454" y="0"/>
            <a:ext cx="3337255" cy="2359335"/>
          </a:xfrm>
          <a:prstGeom prst="rect">
            <a:avLst/>
          </a:prstGeom>
        </p:spPr>
      </p:pic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5D425004-FFF2-BB41-B0CD-F0E8F6276D5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2241550"/>
            <a:ext cx="12192000" cy="46164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/>
            </a:lvl2pPr>
          </a:lstStyle>
          <a:p>
            <a:r>
              <a:rPr lang="nb-NO" dirty="0"/>
              <a:t>Velkommen til </a:t>
            </a:r>
            <a:r>
              <a:rPr lang="nb-NO" dirty="0" err="1"/>
              <a:t>NIBIOs</a:t>
            </a:r>
            <a:r>
              <a:rPr lang="nb-NO" dirty="0"/>
              <a:t> </a:t>
            </a:r>
            <a:r>
              <a:rPr lang="nb-NO" dirty="0" err="1"/>
              <a:t>ppt</a:t>
            </a:r>
            <a:r>
              <a:rPr lang="nb-NO" dirty="0"/>
              <a:t>-mal! </a:t>
            </a:r>
            <a:br>
              <a:rPr lang="nb-NO" dirty="0"/>
            </a:br>
            <a:r>
              <a:rPr lang="nb-NO" dirty="0"/>
              <a:t>Dette arket er en av to åpningssider du kan velge mellom, med grønt eller hvitt logofelt i toppen. </a:t>
            </a:r>
            <a:br>
              <a:rPr lang="nb-NO" dirty="0"/>
            </a:br>
            <a:r>
              <a:rPr lang="nb-NO" dirty="0"/>
              <a:t>Malens forskjellige typer sider, for bilder og/eller tekst, finner du ved å klikke «Sett inn» og velge «Nytt lysbilde». </a:t>
            </a:r>
            <a:br>
              <a:rPr lang="nb-NO" dirty="0"/>
            </a:br>
            <a:r>
              <a:rPr lang="nb-NO" dirty="0"/>
              <a:t>Vi anbefaler deg å lese «Veiledning for NIBIO </a:t>
            </a:r>
            <a:r>
              <a:rPr lang="nb-NO" dirty="0" err="1"/>
              <a:t>Powerpoint</a:t>
            </a:r>
            <a:r>
              <a:rPr lang="nb-NO" dirty="0"/>
              <a:t>-mal» for bruk av malen og innsetting av bilder. Veiledningen (</a:t>
            </a:r>
            <a:r>
              <a:rPr lang="nb-NO" dirty="0" err="1"/>
              <a:t>pdf</a:t>
            </a:r>
            <a:r>
              <a:rPr lang="nb-NO" dirty="0"/>
              <a:t>-fil) finner du på </a:t>
            </a:r>
            <a:r>
              <a:rPr lang="nb-NO" dirty="0" err="1"/>
              <a:t>Vibio</a:t>
            </a:r>
            <a:r>
              <a:rPr lang="nb-NO" dirty="0"/>
              <a:t> under: Støtte / Kommunikasjon / Maler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Dette er en bildeboks 2/3 side liggende: Klikk på bildeikonet.  Velg bildet du skal sette inn. Følg veiledningen.</a:t>
            </a:r>
            <a:br>
              <a:rPr lang="nb-NO" dirty="0"/>
            </a:br>
            <a:r>
              <a:rPr lang="nb-NO" dirty="0"/>
              <a:t>Velg bildeutsnitt:  1) Klikk på beskjæringsverktøy (</a:t>
            </a:r>
            <a:r>
              <a:rPr lang="nb-NO" dirty="0" err="1"/>
              <a:t>crop</a:t>
            </a:r>
            <a:r>
              <a:rPr lang="nb-NO" dirty="0"/>
              <a:t>). Mørke områder = del av bildet som er utenfor </a:t>
            </a:r>
            <a:r>
              <a:rPr lang="nb-NO" dirty="0" err="1"/>
              <a:t>bildeboksen</a:t>
            </a:r>
            <a:r>
              <a:rPr lang="nb-NO" dirty="0"/>
              <a:t>.   2) Klikk på bildet, hold og dra for å finne ønsket utsnitt. Slipp når bildet er plassert slik du vil ha det.  3) Bekreft utsnitt ved å klikke utenfor </a:t>
            </a:r>
            <a:r>
              <a:rPr lang="nb-NO" dirty="0" err="1"/>
              <a:t>bildeboksen</a:t>
            </a:r>
            <a:r>
              <a:rPr lang="nb-NO" dirty="0"/>
              <a:t>.</a:t>
            </a:r>
          </a:p>
          <a:p>
            <a:br>
              <a:rPr lang="nb-NO" dirty="0"/>
            </a:br>
            <a:endParaRPr lang="nb-NO" dirty="0"/>
          </a:p>
          <a:p>
            <a:endParaRPr lang="nb-NO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0377EB1-3B25-9349-8819-60097F2989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6356466"/>
            <a:ext cx="3379400" cy="334962"/>
          </a:xfrm>
          <a:noFill/>
        </p:spPr>
        <p:txBody>
          <a:bodyPr>
            <a:normAutofit/>
          </a:bodyPr>
          <a:lstStyle>
            <a:lvl1pPr marL="0" indent="0" algn="l">
              <a:buFontTx/>
              <a:buNone/>
              <a:defRPr sz="1000" b="1" i="0" spc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5pPr marL="1828800" indent="0" algn="ctr">
              <a:buFontTx/>
              <a:buNone/>
              <a:defRPr sz="1400"/>
            </a:lvl5pPr>
          </a:lstStyle>
          <a:p>
            <a:pPr lvl="0"/>
            <a:r>
              <a:rPr lang="en-GB" dirty="0"/>
              <a:t>BILDEKREDITERING</a:t>
            </a:r>
            <a:endParaRPr lang="nb-NO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1928B90-12FE-CE4E-AAFD-DC06E3AAA4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3725" y="1640264"/>
            <a:ext cx="7164388" cy="39923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0" i="0">
                <a:solidFill>
                  <a:schemeClr val="tx2"/>
                </a:solidFill>
                <a:latin typeface="Georgia" panose="02040502050405020303" pitchFamily="18" charset="0"/>
              </a:defRPr>
            </a:lvl1pPr>
          </a:lstStyle>
          <a:p>
            <a:r>
              <a:rPr lang="nb-NO" dirty="0"/>
              <a:t>Navn • konferanse/arrangement • dato </a:t>
            </a:r>
          </a:p>
        </p:txBody>
      </p:sp>
      <p:sp>
        <p:nvSpPr>
          <p:cNvPr id="16" name="Title 9">
            <a:extLst>
              <a:ext uri="{FF2B5EF4-FFF2-40B4-BE49-F238E27FC236}">
                <a16:creationId xmlns:a16="http://schemas.microsoft.com/office/drawing/2014/main" id="{D3678B93-BF3F-FA4E-B4C1-9D063E1F1F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3725" y="345440"/>
            <a:ext cx="7164388" cy="1114057"/>
          </a:xfrm>
        </p:spPr>
        <p:txBody>
          <a:bodyPr anchor="ctr"/>
          <a:lstStyle>
            <a:lvl1pPr marL="0">
              <a:lnSpc>
                <a:spcPct val="100000"/>
              </a:lnSpc>
              <a:spcBef>
                <a:spcPts val="100"/>
              </a:spcBef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Førsteside</a:t>
            </a:r>
            <a:r>
              <a:rPr lang="en-GB" dirty="0"/>
              <a:t>, </a:t>
            </a:r>
            <a:r>
              <a:rPr lang="en-GB" dirty="0" err="1"/>
              <a:t>tittel</a:t>
            </a:r>
            <a:r>
              <a:rPr lang="en-GB" dirty="0"/>
              <a:t> Georgia 32 </a:t>
            </a:r>
            <a:r>
              <a:rPr lang="en-GB" dirty="0" err="1"/>
              <a:t>pt</a:t>
            </a:r>
            <a:r>
              <a:rPr lang="en-GB" dirty="0"/>
              <a:t>, </a:t>
            </a:r>
            <a:br>
              <a:rPr lang="en-GB" dirty="0"/>
            </a:br>
            <a:r>
              <a:rPr lang="en-GB" dirty="0"/>
              <a:t>max 80 </a:t>
            </a:r>
            <a:r>
              <a:rPr lang="en-GB" dirty="0" err="1"/>
              <a:t>tegn</a:t>
            </a:r>
            <a:r>
              <a:rPr lang="en-GB" dirty="0"/>
              <a:t>, 1 </a:t>
            </a:r>
            <a:r>
              <a:rPr lang="en-GB" dirty="0" err="1"/>
              <a:t>eller</a:t>
            </a:r>
            <a:r>
              <a:rPr lang="en-GB" dirty="0"/>
              <a:t> 2 </a:t>
            </a:r>
            <a:r>
              <a:rPr lang="en-GB" dirty="0" err="1"/>
              <a:t>linjer</a:t>
            </a:r>
            <a:r>
              <a:rPr lang="en-GB" dirty="0"/>
              <a:t>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66324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5" userDrawn="1">
          <p15:clr>
            <a:srgbClr val="FBAE40"/>
          </p15:clr>
        </p15:guide>
        <p15:guide id="2" pos="1232" userDrawn="1">
          <p15:clr>
            <a:srgbClr val="FBAE40"/>
          </p15:clr>
        </p15:guide>
        <p15:guide id="3" orient="horz" pos="1207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E: ikon sk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A9D7965-EA49-7644-9536-09C97D66A6FA}"/>
              </a:ext>
            </a:extLst>
          </p:cNvPr>
          <p:cNvSpPr/>
          <p:nvPr userDrawn="1"/>
        </p:nvSpPr>
        <p:spPr>
          <a:xfrm>
            <a:off x="0" y="2241550"/>
            <a:ext cx="12192000" cy="46164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1928B90-12FE-CE4E-AAFD-DC06E3AAA4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3725" y="1640264"/>
            <a:ext cx="7164388" cy="39923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0" i="0">
                <a:solidFill>
                  <a:schemeClr val="tx2"/>
                </a:solidFill>
                <a:latin typeface="Georgia" panose="02040502050405020303" pitchFamily="18" charset="0"/>
              </a:defRPr>
            </a:lvl1pPr>
          </a:lstStyle>
          <a:p>
            <a:r>
              <a:rPr lang="nb-NO" dirty="0"/>
              <a:t>Navn • konferanse/arrangement • dato </a:t>
            </a:r>
          </a:p>
        </p:txBody>
      </p:sp>
      <p:sp>
        <p:nvSpPr>
          <p:cNvPr id="16" name="Title 9">
            <a:extLst>
              <a:ext uri="{FF2B5EF4-FFF2-40B4-BE49-F238E27FC236}">
                <a16:creationId xmlns:a16="http://schemas.microsoft.com/office/drawing/2014/main" id="{D3678B93-BF3F-FA4E-B4C1-9D063E1F1F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3725" y="345440"/>
            <a:ext cx="7164388" cy="1114057"/>
          </a:xfrm>
        </p:spPr>
        <p:txBody>
          <a:bodyPr anchor="ctr"/>
          <a:lstStyle>
            <a:lvl1pPr marL="0">
              <a:lnSpc>
                <a:spcPct val="100000"/>
              </a:lnSpc>
              <a:spcBef>
                <a:spcPts val="100"/>
              </a:spcBef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Førsteside</a:t>
            </a:r>
            <a:r>
              <a:rPr lang="en-GB" dirty="0"/>
              <a:t>, </a:t>
            </a:r>
            <a:r>
              <a:rPr lang="en-GB" dirty="0" err="1"/>
              <a:t>tittel</a:t>
            </a:r>
            <a:r>
              <a:rPr lang="en-GB" dirty="0"/>
              <a:t> Georgia 32 </a:t>
            </a:r>
            <a:r>
              <a:rPr lang="en-GB" dirty="0" err="1"/>
              <a:t>pt</a:t>
            </a:r>
            <a:r>
              <a:rPr lang="en-GB" dirty="0"/>
              <a:t>, </a:t>
            </a:r>
            <a:br>
              <a:rPr lang="en-GB" dirty="0"/>
            </a:br>
            <a:r>
              <a:rPr lang="en-GB" dirty="0"/>
              <a:t>max 80 </a:t>
            </a:r>
            <a:r>
              <a:rPr lang="en-GB" dirty="0" err="1"/>
              <a:t>tegn</a:t>
            </a:r>
            <a:r>
              <a:rPr lang="en-GB" dirty="0"/>
              <a:t>, 1 </a:t>
            </a:r>
            <a:r>
              <a:rPr lang="en-GB" dirty="0" err="1"/>
              <a:t>eller</a:t>
            </a:r>
            <a:r>
              <a:rPr lang="en-GB" dirty="0"/>
              <a:t> 2 </a:t>
            </a:r>
            <a:r>
              <a:rPr lang="en-GB" dirty="0" err="1"/>
              <a:t>linjer</a:t>
            </a:r>
            <a:r>
              <a:rPr lang="en-GB" dirty="0"/>
              <a:t> 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D4D9AF-B3BE-E04E-A384-D81E2D69C3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45266" y="2053653"/>
            <a:ext cx="13694523" cy="48718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14A3FB-09BC-3544-AE75-F67B1B8153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9564" y="0"/>
            <a:ext cx="3275484" cy="23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914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5">
          <p15:clr>
            <a:srgbClr val="FBAE40"/>
          </p15:clr>
        </p15:guide>
        <p15:guide id="2" pos="1232">
          <p15:clr>
            <a:srgbClr val="FBAE40"/>
          </p15:clr>
        </p15:guide>
        <p15:guide id="3" orient="horz" pos="1207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E: ikon biolog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A9D7965-EA49-7644-9536-09C97D66A6FA}"/>
              </a:ext>
            </a:extLst>
          </p:cNvPr>
          <p:cNvSpPr/>
          <p:nvPr userDrawn="1"/>
        </p:nvSpPr>
        <p:spPr>
          <a:xfrm>
            <a:off x="0" y="2241550"/>
            <a:ext cx="12192000" cy="46164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1928B90-12FE-CE4E-AAFD-DC06E3AAA4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3725" y="1640264"/>
            <a:ext cx="7164388" cy="39923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0" i="0">
                <a:solidFill>
                  <a:schemeClr val="tx2"/>
                </a:solidFill>
                <a:latin typeface="Georgia" panose="02040502050405020303" pitchFamily="18" charset="0"/>
              </a:defRPr>
            </a:lvl1pPr>
          </a:lstStyle>
          <a:p>
            <a:r>
              <a:rPr lang="nb-NO" dirty="0"/>
              <a:t>Navn • konferanse/arrangement • dato </a:t>
            </a:r>
          </a:p>
        </p:txBody>
      </p:sp>
      <p:sp>
        <p:nvSpPr>
          <p:cNvPr id="16" name="Title 9">
            <a:extLst>
              <a:ext uri="{FF2B5EF4-FFF2-40B4-BE49-F238E27FC236}">
                <a16:creationId xmlns:a16="http://schemas.microsoft.com/office/drawing/2014/main" id="{D3678B93-BF3F-FA4E-B4C1-9D063E1F1F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3725" y="345440"/>
            <a:ext cx="7164388" cy="1114057"/>
          </a:xfrm>
        </p:spPr>
        <p:txBody>
          <a:bodyPr anchor="ctr"/>
          <a:lstStyle>
            <a:lvl1pPr marL="0">
              <a:lnSpc>
                <a:spcPct val="100000"/>
              </a:lnSpc>
              <a:spcBef>
                <a:spcPts val="100"/>
              </a:spcBef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Førsteside</a:t>
            </a:r>
            <a:r>
              <a:rPr lang="en-GB" dirty="0"/>
              <a:t>, </a:t>
            </a:r>
            <a:r>
              <a:rPr lang="en-GB" dirty="0" err="1"/>
              <a:t>tittel</a:t>
            </a:r>
            <a:r>
              <a:rPr lang="en-GB" dirty="0"/>
              <a:t> Georgia 32 </a:t>
            </a:r>
            <a:r>
              <a:rPr lang="en-GB" dirty="0" err="1"/>
              <a:t>pt</a:t>
            </a:r>
            <a:r>
              <a:rPr lang="en-GB" dirty="0"/>
              <a:t>, </a:t>
            </a:r>
            <a:br>
              <a:rPr lang="en-GB" dirty="0"/>
            </a:br>
            <a:r>
              <a:rPr lang="en-GB" dirty="0"/>
              <a:t>max 80 </a:t>
            </a:r>
            <a:r>
              <a:rPr lang="en-GB" dirty="0" err="1"/>
              <a:t>tegn</a:t>
            </a:r>
            <a:r>
              <a:rPr lang="en-GB" dirty="0"/>
              <a:t>, 1 </a:t>
            </a:r>
            <a:r>
              <a:rPr lang="en-GB" dirty="0" err="1"/>
              <a:t>eller</a:t>
            </a:r>
            <a:r>
              <a:rPr lang="en-GB" dirty="0"/>
              <a:t> 2 </a:t>
            </a:r>
            <a:r>
              <a:rPr lang="en-GB" dirty="0" err="1"/>
              <a:t>linjer</a:t>
            </a:r>
            <a:r>
              <a:rPr lang="en-GB" dirty="0"/>
              <a:t> </a:t>
            </a:r>
            <a:endParaRPr lang="nb-NO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E44DCD-DD16-6F4D-80EF-4D991E4DAD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85785" y="2185228"/>
            <a:ext cx="13324664" cy="47402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4DCE33-C76B-A44A-9D24-FCDE39E19D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9564" y="0"/>
            <a:ext cx="3275484" cy="23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1893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5">
          <p15:clr>
            <a:srgbClr val="FBAE40"/>
          </p15:clr>
        </p15:guide>
        <p15:guide id="2" pos="1232">
          <p15:clr>
            <a:srgbClr val="FBAE40"/>
          </p15:clr>
        </p15:guide>
        <p15:guide id="3" orient="horz" pos="1207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E: ikon milj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A9D7965-EA49-7644-9536-09C97D66A6FA}"/>
              </a:ext>
            </a:extLst>
          </p:cNvPr>
          <p:cNvSpPr/>
          <p:nvPr userDrawn="1"/>
        </p:nvSpPr>
        <p:spPr>
          <a:xfrm>
            <a:off x="0" y="2241550"/>
            <a:ext cx="12192000" cy="46164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1928B90-12FE-CE4E-AAFD-DC06E3AAA4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3725" y="1640264"/>
            <a:ext cx="7164388" cy="39923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0" i="0">
                <a:solidFill>
                  <a:schemeClr val="tx2"/>
                </a:solidFill>
                <a:latin typeface="Georgia" panose="02040502050405020303" pitchFamily="18" charset="0"/>
              </a:defRPr>
            </a:lvl1pPr>
          </a:lstStyle>
          <a:p>
            <a:r>
              <a:rPr lang="nb-NO" dirty="0"/>
              <a:t>Navn • konferanse/arrangement • dato </a:t>
            </a:r>
          </a:p>
        </p:txBody>
      </p:sp>
      <p:sp>
        <p:nvSpPr>
          <p:cNvPr id="16" name="Title 9">
            <a:extLst>
              <a:ext uri="{FF2B5EF4-FFF2-40B4-BE49-F238E27FC236}">
                <a16:creationId xmlns:a16="http://schemas.microsoft.com/office/drawing/2014/main" id="{D3678B93-BF3F-FA4E-B4C1-9D063E1F1F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3725" y="345440"/>
            <a:ext cx="7164388" cy="1114057"/>
          </a:xfrm>
        </p:spPr>
        <p:txBody>
          <a:bodyPr anchor="ctr"/>
          <a:lstStyle>
            <a:lvl1pPr marL="0">
              <a:lnSpc>
                <a:spcPct val="100000"/>
              </a:lnSpc>
              <a:spcBef>
                <a:spcPts val="100"/>
              </a:spcBef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Førsteside</a:t>
            </a:r>
            <a:r>
              <a:rPr lang="en-GB" dirty="0"/>
              <a:t>, </a:t>
            </a:r>
            <a:r>
              <a:rPr lang="en-GB" dirty="0" err="1"/>
              <a:t>tittel</a:t>
            </a:r>
            <a:r>
              <a:rPr lang="en-GB" dirty="0"/>
              <a:t> Georgia 32 </a:t>
            </a:r>
            <a:r>
              <a:rPr lang="en-GB" dirty="0" err="1"/>
              <a:t>pt</a:t>
            </a:r>
            <a:r>
              <a:rPr lang="en-GB" dirty="0"/>
              <a:t>, </a:t>
            </a:r>
            <a:br>
              <a:rPr lang="en-GB" dirty="0"/>
            </a:br>
            <a:r>
              <a:rPr lang="en-GB" dirty="0"/>
              <a:t>max 80 </a:t>
            </a:r>
            <a:r>
              <a:rPr lang="en-GB" dirty="0" err="1"/>
              <a:t>tegn</a:t>
            </a:r>
            <a:r>
              <a:rPr lang="en-GB" dirty="0"/>
              <a:t>, 1 </a:t>
            </a:r>
            <a:r>
              <a:rPr lang="en-GB" dirty="0" err="1"/>
              <a:t>eller</a:t>
            </a:r>
            <a:r>
              <a:rPr lang="en-GB" dirty="0"/>
              <a:t> 2 </a:t>
            </a:r>
            <a:r>
              <a:rPr lang="en-GB" dirty="0" err="1"/>
              <a:t>linjer</a:t>
            </a:r>
            <a:r>
              <a:rPr lang="en-GB" dirty="0"/>
              <a:t> 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7E2EBA-9B98-B64A-A2BE-609B053EED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61739" y="2173575"/>
            <a:ext cx="13446047" cy="47834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BD3ABD-895F-6840-A0BF-E10911BEC0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9564" y="0"/>
            <a:ext cx="3275484" cy="23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5">
          <p15:clr>
            <a:srgbClr val="FBAE40"/>
          </p15:clr>
        </p15:guide>
        <p15:guide id="2" pos="1232">
          <p15:clr>
            <a:srgbClr val="FBAE40"/>
          </p15:clr>
        </p15:guide>
        <p15:guide id="3" orient="horz" pos="1207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F2213D7-9D7E-42F1-B461-2FF6E1284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4FD2EFB-C5A6-4F59-9C97-FEBFFA29A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07A2224-5DDC-4685-B856-83996127E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D269A-069F-4660-B5B6-875F26C8F48B}" type="datetimeFigureOut">
              <a:rPr lang="nb-NO" smtClean="0"/>
              <a:t>03.12.2022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54D2875-30C5-4083-8B02-D95A33D73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D064472-079D-43AD-B7B8-68C98B73C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4C61-F1F3-4B20-A74D-55F77821706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80298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533" y="1559984"/>
            <a:ext cx="10972800" cy="4704016"/>
          </a:xfrm>
        </p:spPr>
        <p:txBody>
          <a:bodyPr/>
          <a:lstStyle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369952" y="6392583"/>
            <a:ext cx="1468203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  <a:cs typeface="Trebuchet MS"/>
              </a:defRPr>
            </a:lvl1pPr>
          </a:lstStyle>
          <a:p>
            <a:fld id="{18FFE17C-9472-6A4B-9419-029AD4F4A19C}" type="datetime1">
              <a:rPr lang="nb-NO" noProof="0" smtClean="0"/>
              <a:t>03.12.2022</a:t>
            </a:fld>
            <a:endParaRPr lang="nb-NO" noProof="0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22000" y="6392583"/>
            <a:ext cx="677333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  <a:cs typeface="Trebuchet MS"/>
              </a:defRPr>
            </a:lvl1pPr>
          </a:lstStyle>
          <a:p>
            <a:fld id="{54FB0036-210A-0943-BE10-F8F2163522A6}" type="slidenum">
              <a:rPr lang="nb-NO" noProof="0" smtClean="0"/>
              <a:pPr/>
              <a:t>‹#›</a:t>
            </a:fld>
            <a:endParaRPr lang="nb-NO" noProof="0" dirty="0"/>
          </a:p>
        </p:txBody>
      </p:sp>
      <p:cxnSp>
        <p:nvCxnSpPr>
          <p:cNvPr id="10" name="Straight Connector 12"/>
          <p:cNvCxnSpPr/>
          <p:nvPr userDrawn="1"/>
        </p:nvCxnSpPr>
        <p:spPr>
          <a:xfrm>
            <a:off x="10922000" y="6392583"/>
            <a:ext cx="0" cy="3600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690" y="6392583"/>
            <a:ext cx="7428263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27869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: Bilde 1/3 til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8EFFA6A-A878-544E-8073-E7678FEB7AB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83563" y="0"/>
            <a:ext cx="4008438" cy="60928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/>
            </a:lvl2pPr>
          </a:lstStyle>
          <a:p>
            <a:r>
              <a:rPr lang="nb-NO" dirty="0"/>
              <a:t>Bildeboks 1/3 side: Klikk på bildeikonet.  Velg bildet du skal sette inn.   Velg bildeutsnitt:  1) Klikk på beskjæringsverktøy (</a:t>
            </a:r>
            <a:r>
              <a:rPr lang="nb-NO" dirty="0" err="1"/>
              <a:t>crop</a:t>
            </a:r>
            <a:r>
              <a:rPr lang="nb-NO" dirty="0"/>
              <a:t>). Mørke områder = del av bildet som er utenfor </a:t>
            </a:r>
            <a:r>
              <a:rPr lang="nb-NO" dirty="0" err="1"/>
              <a:t>bildeboksen</a:t>
            </a:r>
            <a:r>
              <a:rPr lang="nb-NO" dirty="0"/>
              <a:t>.   2) Klikk på bildet, hold og dra for å finne ønsket utsnitt. Slipp når bildet er plassert </a:t>
            </a:r>
            <a:br>
              <a:rPr lang="nb-NO" dirty="0"/>
            </a:br>
            <a:r>
              <a:rPr lang="nb-NO" dirty="0"/>
              <a:t>slik du vil ha det.  3) Bekreft utsnitt ved å klikke utenfor </a:t>
            </a:r>
            <a:r>
              <a:rPr lang="nb-NO" dirty="0" err="1"/>
              <a:t>bildeboksen</a:t>
            </a:r>
            <a:r>
              <a:rPr lang="nb-NO" dirty="0"/>
              <a:t>.</a:t>
            </a:r>
          </a:p>
          <a:p>
            <a:br>
              <a:rPr lang="nb-NO" dirty="0"/>
            </a:br>
            <a:endParaRPr lang="nb-NO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9B03979-99DD-6144-9ABE-B2D6432E03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765175"/>
            <a:ext cx="7164388" cy="1317625"/>
          </a:xfrm>
          <a:prstGeom prst="rect">
            <a:avLst/>
          </a:prstGeom>
        </p:spPr>
        <p:txBody>
          <a:bodyPr/>
          <a:lstStyle/>
          <a:p>
            <a:r>
              <a:rPr lang="en-GB" dirty="0" err="1"/>
              <a:t>Tittel</a:t>
            </a:r>
            <a:endParaRPr lang="nb-NO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5789A96B-F768-364A-A9A3-97B0CFBFF6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7" y="2241550"/>
            <a:ext cx="7164387" cy="333692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GB" dirty="0" err="1"/>
              <a:t>tekst</a:t>
            </a:r>
            <a:endParaRPr lang="nb-NO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F2C1B7-6B07-1A44-9C9C-AEF6D893C5F4}"/>
              </a:ext>
            </a:extLst>
          </p:cNvPr>
          <p:cNvSpPr/>
          <p:nvPr userDrawn="1"/>
        </p:nvSpPr>
        <p:spPr>
          <a:xfrm>
            <a:off x="0" y="6092825"/>
            <a:ext cx="12192000" cy="76517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9BDFCB-70F5-F747-894A-C5467C5C28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876" y="5752139"/>
            <a:ext cx="2046124" cy="144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60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: Deleside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AA9F319-8D6D-1F4A-9009-873AFD41269A}"/>
              </a:ext>
            </a:extLst>
          </p:cNvPr>
          <p:cNvSpPr/>
          <p:nvPr userDrawn="1"/>
        </p:nvSpPr>
        <p:spPr>
          <a:xfrm>
            <a:off x="0" y="6092825"/>
            <a:ext cx="12192000" cy="7651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AC3234-782C-D943-B008-B29FCE45ED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5876" y="5752139"/>
            <a:ext cx="2046124" cy="1446546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4C624AC-42E8-7E41-B98A-615626CB5F5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2192000" cy="6091796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b-NO" dirty="0"/>
              <a:t>Bildeboks hel side: Klikk på bildeikonet.  Velg bildet du skal sette inn.  Velg bildeutsnitt:  1) Klikk på beskjæringsverktøy (</a:t>
            </a:r>
            <a:r>
              <a:rPr lang="nb-NO" dirty="0" err="1"/>
              <a:t>crop</a:t>
            </a:r>
            <a:r>
              <a:rPr lang="nb-NO" dirty="0"/>
              <a:t>). Mørke områder = del av bildet som er utenfor </a:t>
            </a:r>
            <a:r>
              <a:rPr lang="nb-NO" dirty="0" err="1"/>
              <a:t>bildeboksen</a:t>
            </a:r>
            <a:r>
              <a:rPr lang="nb-NO" dirty="0"/>
              <a:t>.   2) Klikk på bildet, hold og dra for å finne ønsket utsnitt. Slipp når bildet er plassert slik du vil ha det.  3) Bekreft utsnitt ved å klikke utenfor </a:t>
            </a:r>
            <a:r>
              <a:rPr lang="nb-NO" dirty="0" err="1"/>
              <a:t>bildeboksen</a:t>
            </a:r>
            <a:r>
              <a:rPr lang="nb-NO" dirty="0"/>
              <a:t>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Anbefalt bruk: Dele/pauseside i presentasjon – bilde + nøkkelord eller kort melding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0342F74-ADDB-A241-A595-82087E2352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236887"/>
            <a:ext cx="12192000" cy="156278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Nøkkelord</a:t>
            </a:r>
            <a:r>
              <a:rPr lang="en-GB" dirty="0"/>
              <a:t> Georgia 54 </a:t>
            </a:r>
            <a:r>
              <a:rPr lang="en-GB" dirty="0" err="1"/>
              <a:t>pt</a:t>
            </a:r>
            <a:endParaRPr lang="nb-NO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A338A93-4792-B54E-904A-7B6F31CFC2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6356466"/>
            <a:ext cx="3379400" cy="334962"/>
          </a:xfrm>
          <a:noFill/>
        </p:spPr>
        <p:txBody>
          <a:bodyPr>
            <a:normAutofit/>
          </a:bodyPr>
          <a:lstStyle>
            <a:lvl1pPr marL="0" indent="0" algn="l">
              <a:buFontTx/>
              <a:buNone/>
              <a:defRPr sz="1000" b="1" i="0" spc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5pPr marL="1828800" indent="0" algn="ctr">
              <a:buFontTx/>
              <a:buNone/>
              <a:defRPr sz="1400"/>
            </a:lvl5pPr>
          </a:lstStyle>
          <a:p>
            <a:pPr lvl="0"/>
            <a:r>
              <a:rPr lang="en-GB" dirty="0"/>
              <a:t>BILDEKREDITERING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90166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D_A: Sluttside med grafi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2B284311-A551-DA43-B3BE-A0355544E8E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itle 9">
            <a:extLst>
              <a:ext uri="{FF2B5EF4-FFF2-40B4-BE49-F238E27FC236}">
                <a16:creationId xmlns:a16="http://schemas.microsoft.com/office/drawing/2014/main" id="{E81EB252-E651-E741-AF91-17F86B749C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7" y="650788"/>
            <a:ext cx="7164388" cy="856736"/>
          </a:xfrm>
        </p:spPr>
        <p:txBody>
          <a:bodyPr anchor="t">
            <a:normAutofit/>
          </a:bodyPr>
          <a:lstStyle>
            <a:lvl1pPr marL="0">
              <a:lnSpc>
                <a:spcPct val="100000"/>
              </a:lnSpc>
              <a:spcBef>
                <a:spcPts val="10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Takk</a:t>
            </a:r>
            <a:r>
              <a:rPr lang="en-GB" dirty="0"/>
              <a:t> for </a:t>
            </a:r>
            <a:r>
              <a:rPr lang="en-GB" dirty="0" err="1"/>
              <a:t>oppmerksomheten</a:t>
            </a:r>
            <a:r>
              <a:rPr lang="en-GB" dirty="0"/>
              <a:t>!</a:t>
            </a:r>
            <a:endParaRPr lang="nb-NO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8A37A77-B62A-FD4B-9148-2348DBEB12DD}"/>
              </a:ext>
            </a:extLst>
          </p:cNvPr>
          <p:cNvGrpSpPr/>
          <p:nvPr userDrawn="1"/>
        </p:nvGrpSpPr>
        <p:grpSpPr>
          <a:xfrm>
            <a:off x="8953504" y="2957382"/>
            <a:ext cx="3020928" cy="1480408"/>
            <a:chOff x="8022623" y="4053016"/>
            <a:chExt cx="3020928" cy="148040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085B07A-10C1-0E42-9162-A3387BA420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022623" y="4053016"/>
              <a:ext cx="740204" cy="148040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63D01AB-A846-F546-898B-49F2E9733FD8}"/>
                </a:ext>
              </a:extLst>
            </p:cNvPr>
            <p:cNvSpPr txBox="1"/>
            <p:nvPr userDrawn="1"/>
          </p:nvSpPr>
          <p:spPr>
            <a:xfrm>
              <a:off x="8664018" y="5062603"/>
              <a:ext cx="2379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b="0" dirty="0" err="1">
                  <a:solidFill>
                    <a:schemeClr val="bg1"/>
                  </a:solidFill>
                </a:rPr>
                <a:t>NIBIO_no</a:t>
              </a:r>
              <a:endParaRPr lang="nb-NO" b="0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CC42175-1452-CF4C-84B2-28C3F9F5A7D0}"/>
                </a:ext>
              </a:extLst>
            </p:cNvPr>
            <p:cNvSpPr txBox="1"/>
            <p:nvPr userDrawn="1"/>
          </p:nvSpPr>
          <p:spPr>
            <a:xfrm>
              <a:off x="8664018" y="4149080"/>
              <a:ext cx="2379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b="0" dirty="0" err="1">
                  <a:solidFill>
                    <a:schemeClr val="bg1"/>
                  </a:solidFill>
                </a:rPr>
                <a:t>NIBIO_no</a:t>
              </a:r>
              <a:endParaRPr lang="nb-NO" b="0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413FCE6-61D3-3A4F-A294-813E9EC4A915}"/>
                </a:ext>
              </a:extLst>
            </p:cNvPr>
            <p:cNvSpPr txBox="1"/>
            <p:nvPr userDrawn="1"/>
          </p:nvSpPr>
          <p:spPr>
            <a:xfrm>
              <a:off x="8664018" y="4597604"/>
              <a:ext cx="2379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b="0" dirty="0" err="1">
                  <a:solidFill>
                    <a:schemeClr val="bg1"/>
                  </a:solidFill>
                </a:rPr>
                <a:t>NIBIO.no</a:t>
              </a:r>
              <a:endParaRPr lang="nb-NO" b="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8E8BAED-4975-4642-8C71-60A58EB2FDD1}"/>
              </a:ext>
            </a:extLst>
          </p:cNvPr>
          <p:cNvSpPr txBox="1"/>
          <p:nvPr userDrawn="1"/>
        </p:nvSpPr>
        <p:spPr>
          <a:xfrm>
            <a:off x="9056778" y="4415481"/>
            <a:ext cx="3242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0" dirty="0" err="1">
                <a:solidFill>
                  <a:schemeClr val="bg1"/>
                </a:solidFill>
              </a:rPr>
              <a:t>www.nibio.no</a:t>
            </a:r>
            <a:endParaRPr lang="nb-NO" sz="2000" b="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D28450-1801-A64A-A232-E30AFCA43B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1400" y="2240693"/>
            <a:ext cx="12689686" cy="451433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E7CA8E-84E0-A140-920E-9DB062B2E7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837038"/>
            <a:ext cx="7164387" cy="146633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200" b="0" i="0">
                <a:solidFill>
                  <a:schemeClr val="bg2"/>
                </a:solidFill>
                <a:latin typeface="Georgia" panose="02040502050405020303" pitchFamily="18" charset="0"/>
              </a:defRPr>
            </a:lvl1pPr>
          </a:lstStyle>
          <a:p>
            <a:r>
              <a:rPr lang="nb-NO" dirty="0"/>
              <a:t>Navn </a:t>
            </a:r>
            <a:r>
              <a:rPr lang="nb-NO" dirty="0" err="1"/>
              <a:t>Navnesen</a:t>
            </a:r>
            <a:br>
              <a:rPr lang="nb-NO" dirty="0"/>
            </a:br>
            <a:r>
              <a:rPr lang="nb-NO" dirty="0" err="1"/>
              <a:t>email@nibio.no</a:t>
            </a:r>
            <a:endParaRPr lang="nb-NO" dirty="0"/>
          </a:p>
          <a:p>
            <a:endParaRPr lang="nb-NO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9FE797-0CAD-144C-A1D9-7BA19666E0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1710" y="231731"/>
            <a:ext cx="4314317" cy="305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77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4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D_B: Sluttside med kredit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2B284311-A551-DA43-B3BE-A0355544E8E9}"/>
              </a:ext>
            </a:extLst>
          </p:cNvPr>
          <p:cNvSpPr/>
          <p:nvPr userDrawn="1"/>
        </p:nvSpPr>
        <p:spPr>
          <a:xfrm>
            <a:off x="0" y="0"/>
            <a:ext cx="840259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EB3D53-A21C-7F43-B40D-7CAC9EB1B038}"/>
              </a:ext>
            </a:extLst>
          </p:cNvPr>
          <p:cNvSpPr/>
          <p:nvPr userDrawn="1"/>
        </p:nvSpPr>
        <p:spPr>
          <a:xfrm>
            <a:off x="8183562" y="0"/>
            <a:ext cx="400843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8A37A77-B62A-FD4B-9148-2348DBEB12DD}"/>
              </a:ext>
            </a:extLst>
          </p:cNvPr>
          <p:cNvGrpSpPr/>
          <p:nvPr userDrawn="1"/>
        </p:nvGrpSpPr>
        <p:grpSpPr>
          <a:xfrm>
            <a:off x="8887601" y="3847068"/>
            <a:ext cx="3020928" cy="1480408"/>
            <a:chOff x="8022623" y="4053016"/>
            <a:chExt cx="3020928" cy="148040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085B07A-10C1-0E42-9162-A3387BA420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022623" y="4053016"/>
              <a:ext cx="740204" cy="148040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63D01AB-A846-F546-898B-49F2E9733FD8}"/>
                </a:ext>
              </a:extLst>
            </p:cNvPr>
            <p:cNvSpPr txBox="1"/>
            <p:nvPr userDrawn="1"/>
          </p:nvSpPr>
          <p:spPr>
            <a:xfrm>
              <a:off x="8664018" y="5062603"/>
              <a:ext cx="2379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b="1" dirty="0" err="1">
                  <a:solidFill>
                    <a:schemeClr val="bg1"/>
                  </a:solidFill>
                </a:rPr>
                <a:t>NIBIO_no</a:t>
              </a:r>
              <a:endParaRPr lang="nb-NO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CC42175-1452-CF4C-84B2-28C3F9F5A7D0}"/>
                </a:ext>
              </a:extLst>
            </p:cNvPr>
            <p:cNvSpPr txBox="1"/>
            <p:nvPr userDrawn="1"/>
          </p:nvSpPr>
          <p:spPr>
            <a:xfrm>
              <a:off x="8664018" y="4149080"/>
              <a:ext cx="2379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b="1" dirty="0" err="1">
                  <a:solidFill>
                    <a:schemeClr val="bg1"/>
                  </a:solidFill>
                </a:rPr>
                <a:t>NIBIO_no</a:t>
              </a:r>
              <a:endParaRPr lang="nb-NO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413FCE6-61D3-3A4F-A294-813E9EC4A915}"/>
                </a:ext>
              </a:extLst>
            </p:cNvPr>
            <p:cNvSpPr txBox="1"/>
            <p:nvPr userDrawn="1"/>
          </p:nvSpPr>
          <p:spPr>
            <a:xfrm>
              <a:off x="8664018" y="4597604"/>
              <a:ext cx="2379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b="1" dirty="0" err="1">
                  <a:solidFill>
                    <a:schemeClr val="bg1"/>
                  </a:solidFill>
                </a:rPr>
                <a:t>NIBIO.no</a:t>
              </a:r>
              <a:endParaRPr lang="nb-NO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8E8BAED-4975-4642-8C71-60A58EB2FDD1}"/>
              </a:ext>
            </a:extLst>
          </p:cNvPr>
          <p:cNvSpPr txBox="1"/>
          <p:nvPr userDrawn="1"/>
        </p:nvSpPr>
        <p:spPr>
          <a:xfrm>
            <a:off x="8941449" y="5519349"/>
            <a:ext cx="3384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0" dirty="0" err="1">
                <a:solidFill>
                  <a:schemeClr val="bg2"/>
                </a:solidFill>
              </a:rPr>
              <a:t>www.nibio.no</a:t>
            </a:r>
            <a:endParaRPr lang="nb-NO" sz="3600" b="0" dirty="0">
              <a:solidFill>
                <a:schemeClr val="bg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BBAE1-FB8A-7C4B-98C3-5D7D0D4437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2938" y="4217988"/>
            <a:ext cx="7158037" cy="2108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nb-NO" dirty="0"/>
              <a:t>Bilder i presentasjonen er tatt av …  / </a:t>
            </a:r>
            <a:br>
              <a:rPr lang="nb-NO" dirty="0"/>
            </a:br>
            <a:r>
              <a:rPr lang="nb-NO" dirty="0"/>
              <a:t>her kan det legges inn kreditering på bilder, </a:t>
            </a:r>
            <a:br>
              <a:rPr lang="nb-NO" dirty="0"/>
            </a:br>
            <a:r>
              <a:rPr lang="nb-NO" dirty="0"/>
              <a:t>eller annen informasjon</a:t>
            </a:r>
          </a:p>
        </p:txBody>
      </p:sp>
      <p:sp>
        <p:nvSpPr>
          <p:cNvPr id="14" name="Title 9">
            <a:extLst>
              <a:ext uri="{FF2B5EF4-FFF2-40B4-BE49-F238E27FC236}">
                <a16:creationId xmlns:a16="http://schemas.microsoft.com/office/drawing/2014/main" id="{90634AFC-C949-D641-832E-3B2E43420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7" y="650788"/>
            <a:ext cx="7164388" cy="856736"/>
          </a:xfrm>
        </p:spPr>
        <p:txBody>
          <a:bodyPr anchor="t">
            <a:normAutofit/>
          </a:bodyPr>
          <a:lstStyle>
            <a:lvl1pPr marL="0">
              <a:lnSpc>
                <a:spcPct val="100000"/>
              </a:lnSpc>
              <a:spcBef>
                <a:spcPts val="10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Takk</a:t>
            </a:r>
            <a:r>
              <a:rPr lang="en-GB" dirty="0"/>
              <a:t> for </a:t>
            </a:r>
            <a:r>
              <a:rPr lang="en-GB" dirty="0" err="1"/>
              <a:t>oppmerksomheten</a:t>
            </a:r>
            <a:r>
              <a:rPr lang="en-GB" dirty="0"/>
              <a:t>!</a:t>
            </a:r>
            <a:endParaRPr lang="nb-NO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0C7B782-8295-7A4D-B015-8AEE3A38A8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837038"/>
            <a:ext cx="7164387" cy="146633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200" b="0" i="0">
                <a:solidFill>
                  <a:schemeClr val="bg2"/>
                </a:solidFill>
                <a:latin typeface="Georgia" panose="02040502050405020303" pitchFamily="18" charset="0"/>
              </a:defRPr>
            </a:lvl1pPr>
          </a:lstStyle>
          <a:p>
            <a:r>
              <a:rPr lang="nb-NO" dirty="0"/>
              <a:t>Navn </a:t>
            </a:r>
            <a:r>
              <a:rPr lang="nb-NO" dirty="0" err="1"/>
              <a:t>Navnesen</a:t>
            </a:r>
            <a:br>
              <a:rPr lang="nb-NO" dirty="0"/>
            </a:br>
            <a:r>
              <a:rPr lang="nb-NO" dirty="0" err="1"/>
              <a:t>email@nibio.no</a:t>
            </a:r>
            <a:endParaRPr lang="nb-NO" dirty="0"/>
          </a:p>
          <a:p>
            <a:endParaRPr lang="nb-NO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F94346A-B3B7-CC45-A91E-F993E2039A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4261" y="62629"/>
            <a:ext cx="5563431" cy="393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07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0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A: Kun tekst hel bred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7FEE9-271F-FD40-9E12-A6DB1E73A4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520" y="775808"/>
            <a:ext cx="10933593" cy="1317625"/>
          </a:xfrm>
          <a:prstGeom prst="rect">
            <a:avLst/>
          </a:prstGeom>
        </p:spPr>
        <p:txBody>
          <a:bodyPr anchor="t"/>
          <a:lstStyle/>
          <a:p>
            <a:r>
              <a:rPr lang="en-GB" dirty="0" err="1"/>
              <a:t>Tittel</a:t>
            </a:r>
            <a:r>
              <a:rPr lang="en-GB" dirty="0"/>
              <a:t> Georgia 32 </a:t>
            </a:r>
            <a:r>
              <a:rPr lang="en-GB" dirty="0" err="1"/>
              <a:t>pt</a:t>
            </a:r>
            <a:endParaRPr lang="nb-NO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7B0029-E15C-9747-B721-7DBF321ADD98}"/>
              </a:ext>
            </a:extLst>
          </p:cNvPr>
          <p:cNvSpPr/>
          <p:nvPr userDrawn="1"/>
        </p:nvSpPr>
        <p:spPr>
          <a:xfrm>
            <a:off x="0" y="6092825"/>
            <a:ext cx="12192000" cy="7651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9EAC2FA-EF68-1349-8ED5-86492F0C3C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5876" y="5752139"/>
            <a:ext cx="2046124" cy="1446546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232E66A-1CA5-D14C-A3A0-FF4F1C5554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4520" y="2252183"/>
            <a:ext cx="10933593" cy="333692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GB" dirty="0" err="1"/>
              <a:t>Tekst</a:t>
            </a:r>
            <a:r>
              <a:rPr lang="en-GB" dirty="0"/>
              <a:t> Calibri 24 </a:t>
            </a:r>
            <a:r>
              <a:rPr lang="en-GB" dirty="0" err="1"/>
              <a:t>pt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97840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A_1: Kun tekst hel bred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7FEE9-271F-FD40-9E12-A6DB1E73A4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521" y="775808"/>
            <a:ext cx="3373918" cy="1317625"/>
          </a:xfrm>
          <a:prstGeom prst="rect">
            <a:avLst/>
          </a:prstGeom>
        </p:spPr>
        <p:txBody>
          <a:bodyPr anchor="t"/>
          <a:lstStyle/>
          <a:p>
            <a:r>
              <a:rPr lang="en-GB" dirty="0" err="1"/>
              <a:t>Tittel</a:t>
            </a:r>
            <a:r>
              <a:rPr lang="en-GB" dirty="0"/>
              <a:t> Georgia 32</a:t>
            </a:r>
            <a:endParaRPr lang="nb-NO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232E66A-1CA5-D14C-A3A0-FF4F1C5554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4521" y="2252183"/>
            <a:ext cx="3373918" cy="333692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GB" dirty="0" err="1"/>
              <a:t>Tekst</a:t>
            </a:r>
            <a:r>
              <a:rPr lang="en-GB" dirty="0"/>
              <a:t> Calibri 24 </a:t>
            </a:r>
            <a:r>
              <a:rPr lang="en-GB" dirty="0" err="1"/>
              <a:t>pt</a:t>
            </a:r>
            <a:endParaRPr lang="nb-NO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C78B5E-5123-684C-AA4F-D9CC2BC9939A}"/>
              </a:ext>
            </a:extLst>
          </p:cNvPr>
          <p:cNvSpPr/>
          <p:nvPr userDrawn="1"/>
        </p:nvSpPr>
        <p:spPr>
          <a:xfrm>
            <a:off x="0" y="6092825"/>
            <a:ext cx="12192000" cy="7651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89D24C-8730-2142-A558-7F7EE3EF8C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5876" y="5752139"/>
            <a:ext cx="2046124" cy="144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96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771C9D-240C-C545-8907-C66CCBA91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2241550"/>
            <a:ext cx="10944224" cy="3851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16" name="Title Placeholder 15">
            <a:extLst>
              <a:ext uri="{FF2B5EF4-FFF2-40B4-BE49-F238E27FC236}">
                <a16:creationId xmlns:a16="http://schemas.microsoft.com/office/drawing/2014/main" id="{85E05183-6F84-1641-BED7-4CDF6696D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765175"/>
            <a:ext cx="10944224" cy="1327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97595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77" r:id="rId3"/>
    <p:sldLayoutId id="2147483654" r:id="rId4"/>
    <p:sldLayoutId id="2147483657" r:id="rId5"/>
    <p:sldLayoutId id="2147483692" r:id="rId6"/>
    <p:sldLayoutId id="2147483691" r:id="rId7"/>
    <p:sldLayoutId id="2147483650" r:id="rId8"/>
    <p:sldLayoutId id="2147483674" r:id="rId9"/>
    <p:sldLayoutId id="2147483672" r:id="rId10"/>
    <p:sldLayoutId id="2147483670" r:id="rId11"/>
    <p:sldLayoutId id="2147483673" r:id="rId12"/>
    <p:sldLayoutId id="2147483668" r:id="rId13"/>
    <p:sldLayoutId id="2147483651" r:id="rId14"/>
    <p:sldLayoutId id="2147483658" r:id="rId15"/>
    <p:sldLayoutId id="2147483659" r:id="rId16"/>
    <p:sldLayoutId id="2147483665" r:id="rId17"/>
    <p:sldLayoutId id="2147483671" r:id="rId18"/>
    <p:sldLayoutId id="2147483656" r:id="rId19"/>
    <p:sldLayoutId id="2147483666" r:id="rId20"/>
    <p:sldLayoutId id="2147483667" r:id="rId21"/>
    <p:sldLayoutId id="2147483669" r:id="rId22"/>
    <p:sldLayoutId id="2147483664" r:id="rId23"/>
    <p:sldLayoutId id="2147483655" r:id="rId24"/>
    <p:sldLayoutId id="2147483653" r:id="rId25"/>
    <p:sldLayoutId id="2147483660" r:id="rId26"/>
    <p:sldLayoutId id="2147483661" r:id="rId27"/>
    <p:sldLayoutId id="2147483652" r:id="rId28"/>
    <p:sldLayoutId id="2147483662" r:id="rId29"/>
    <p:sldLayoutId id="2147483663" r:id="rId30"/>
    <p:sldLayoutId id="2147483678" r:id="rId31"/>
    <p:sldLayoutId id="2147483679" r:id="rId32"/>
    <p:sldLayoutId id="2147483680" r:id="rId33"/>
    <p:sldLayoutId id="2147483681" r:id="rId34"/>
    <p:sldLayoutId id="2147483683" r:id="rId35"/>
    <p:sldLayoutId id="2147483682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3" r:id="rId43"/>
    <p:sldLayoutId id="2147483696" r:id="rId44"/>
    <p:sldLayoutId id="2147483697" r:id="rId45"/>
  </p:sldLayoutIdLst>
  <p:hf hdr="0" dt="0"/>
  <p:txStyles>
    <p:titleStyle>
      <a:lvl1pPr marL="9525" indent="0" algn="l" defTabSz="914400" rtl="0" eaLnBrk="1" latinLnBrk="0" hangingPunct="1">
        <a:lnSpc>
          <a:spcPct val="90000"/>
        </a:lnSpc>
        <a:spcBef>
          <a:spcPct val="0"/>
        </a:spcBef>
        <a:buNone/>
        <a:tabLst/>
        <a:defRPr sz="3200" kern="1200" baseline="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–"/>
        <a:defRPr sz="20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93">
          <p15:clr>
            <a:srgbClr val="F26B43"/>
          </p15:clr>
        </p15:guide>
        <p15:guide id="3" pos="2525">
          <p15:clr>
            <a:srgbClr val="F26B43"/>
          </p15:clr>
        </p15:guide>
        <p15:guide id="4" pos="2774">
          <p15:clr>
            <a:srgbClr val="F26B43"/>
          </p15:clr>
        </p15:guide>
        <p15:guide id="5" pos="4906">
          <p15:clr>
            <a:srgbClr val="F26B43"/>
          </p15:clr>
        </p15:guide>
        <p15:guide id="6" pos="5155">
          <p15:clr>
            <a:srgbClr val="F26B43"/>
          </p15:clr>
        </p15:guide>
        <p15:guide id="7" pos="7287">
          <p15:clr>
            <a:srgbClr val="F26B43"/>
          </p15:clr>
        </p15:guide>
        <p15:guide id="8" orient="horz" pos="482">
          <p15:clr>
            <a:srgbClr val="F26B43"/>
          </p15:clr>
        </p15:guide>
        <p15:guide id="9" orient="horz" pos="3838">
          <p15:clr>
            <a:srgbClr val="F26B43"/>
          </p15:clr>
        </p15:guide>
        <p15:guide id="10" orient="horz" pos="14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tel 4">
            <a:extLst>
              <a:ext uri="{FF2B5EF4-FFF2-40B4-BE49-F238E27FC236}">
                <a16:creationId xmlns:a16="http://schemas.microsoft.com/office/drawing/2014/main" id="{769B7208-155A-4FC2-BC41-CE77312D2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1923" y="674953"/>
            <a:ext cx="8437735" cy="111405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2000"/>
              </a:spcBef>
            </a:pPr>
            <a:r>
              <a:rPr lang="nb-NO" sz="2800" b="1" dirty="0"/>
              <a:t>Landbrukets nedbygging i tall og på kart</a:t>
            </a:r>
            <a:br>
              <a:rPr lang="nb-NO" sz="3200" b="1" dirty="0"/>
            </a:br>
            <a:r>
              <a:rPr lang="nb-NO" sz="2700" dirty="0"/>
              <a:t>Konferanse – Jordvern i landbruket 05.12.2022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50049DD9-C9AA-3EC1-DDB1-D91688E148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0933" b="17788"/>
          <a:stretch/>
        </p:blipFill>
        <p:spPr>
          <a:xfrm>
            <a:off x="0" y="1376854"/>
            <a:ext cx="12192000" cy="5644055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88430E58-CDAD-40F4-B7FD-FDD93C8D6FCD}"/>
              </a:ext>
            </a:extLst>
          </p:cNvPr>
          <p:cNvSpPr txBox="1"/>
          <p:nvPr/>
        </p:nvSpPr>
        <p:spPr>
          <a:xfrm>
            <a:off x="9718704" y="5481146"/>
            <a:ext cx="22819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Geir-Harald Strand</a:t>
            </a:r>
          </a:p>
          <a:p>
            <a:r>
              <a:rPr lang="nb-NO" dirty="0" err="1">
                <a:solidFill>
                  <a:schemeClr val="bg1"/>
                </a:solidFill>
              </a:rPr>
              <a:t>Nibio</a:t>
            </a:r>
            <a:r>
              <a:rPr lang="nb-NO" dirty="0">
                <a:solidFill>
                  <a:schemeClr val="bg1"/>
                </a:solidFill>
              </a:rPr>
              <a:t> Kart og statistikk</a:t>
            </a:r>
          </a:p>
          <a:p>
            <a:r>
              <a:rPr lang="nb-NO" dirty="0">
                <a:solidFill>
                  <a:schemeClr val="bg1"/>
                </a:solidFill>
              </a:rPr>
              <a:t>05.12.2022</a:t>
            </a:r>
          </a:p>
        </p:txBody>
      </p:sp>
    </p:spTree>
    <p:extLst>
      <p:ext uri="{BB962C8B-B14F-4D97-AF65-F5344CB8AC3E}">
        <p14:creationId xmlns:p14="http://schemas.microsoft.com/office/powerpoint/2010/main" val="1408410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3A534A0-C368-465E-8848-32BB7F98562B}"/>
              </a:ext>
            </a:extLst>
          </p:cNvPr>
          <p:cNvSpPr/>
          <p:nvPr/>
        </p:nvSpPr>
        <p:spPr>
          <a:xfrm>
            <a:off x="922554" y="412789"/>
            <a:ext cx="9912625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Hva er problemet?</a:t>
            </a:r>
          </a:p>
          <a:p>
            <a:endParaRPr lang="nb-NO" sz="24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2004 – 2015: Nedbygd </a:t>
            </a:r>
            <a:r>
              <a:rPr lang="nb-NO" sz="24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ca</a:t>
            </a:r>
            <a:r>
              <a:rPr lang="nb-NO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 8,000 daa per år</a:t>
            </a:r>
          </a:p>
          <a:p>
            <a:r>
              <a:rPr lang="nb-NO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Landbruket sto for </a:t>
            </a:r>
            <a:r>
              <a:rPr lang="nb-NO" sz="24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ca</a:t>
            </a:r>
            <a:r>
              <a:rPr lang="nb-NO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 22 % av dette</a:t>
            </a:r>
          </a:p>
          <a:p>
            <a:r>
              <a:rPr lang="nb-NO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(Nyere tall fra SSB senere i dag …. )</a:t>
            </a:r>
          </a:p>
          <a:p>
            <a:endParaRPr lang="nb-NO" sz="24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Offentlige pålegg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Krav til lønnsomhet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Større maskiner – nye plassbehov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HMS – flytte kjøringen ut av tunet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Arealtilgang – det meste av arealet rundt tunet er jordbruksareal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Jordblindhet</a:t>
            </a:r>
          </a:p>
          <a:p>
            <a:pPr lvl="1"/>
            <a:endParaRPr lang="nb-NO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Jordvernmålet er knyttet til omdisponering</a:t>
            </a:r>
          </a:p>
          <a:p>
            <a:r>
              <a:rPr lang="nb-NO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Landbrukets egen nedbygging kommer i tillegg</a:t>
            </a:r>
          </a:p>
          <a:p>
            <a:r>
              <a:rPr lang="nb-NO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Faktisk nedbygging er vanskelig å måle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C5ECFE01-9417-5F69-CAA1-F2F165532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090" y="683215"/>
            <a:ext cx="2396181" cy="321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DF6330E7-FC9B-FA01-308B-9AAA8A651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057" y="683216"/>
            <a:ext cx="2427449" cy="321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D6568B37-65F0-AE50-8315-D4A70250F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0207" y="5315553"/>
            <a:ext cx="4783699" cy="85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08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56E280E2-FDAD-3F5A-298F-957B127A062E}"/>
              </a:ext>
            </a:extLst>
          </p:cNvPr>
          <p:cNvSpPr/>
          <p:nvPr/>
        </p:nvSpPr>
        <p:spPr>
          <a:xfrm>
            <a:off x="3824782" y="388092"/>
            <a:ext cx="2092829" cy="2092829"/>
          </a:xfrm>
          <a:prstGeom prst="ellipse">
            <a:avLst/>
          </a:prstGeom>
          <a:ln>
            <a:solidFill>
              <a:srgbClr val="0004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dirty="0">
                <a:solidFill>
                  <a:schemeClr val="tx1"/>
                </a:solidFill>
              </a:rPr>
              <a:t>Vedtatt omdisponert</a:t>
            </a:r>
          </a:p>
          <a:p>
            <a:pPr algn="ctr"/>
            <a:r>
              <a:rPr lang="nb-NO" b="1" dirty="0">
                <a:solidFill>
                  <a:schemeClr val="tx1"/>
                </a:solidFill>
              </a:rPr>
              <a:t>(</a:t>
            </a:r>
            <a:r>
              <a:rPr lang="nb-NO" b="1" dirty="0" err="1">
                <a:solidFill>
                  <a:schemeClr val="tx1"/>
                </a:solidFill>
              </a:rPr>
              <a:t>Kostra</a:t>
            </a:r>
            <a:r>
              <a:rPr lang="nb-NO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1CCD149-19B6-C329-F43F-9F4DA184CB10}"/>
              </a:ext>
            </a:extLst>
          </p:cNvPr>
          <p:cNvSpPr/>
          <p:nvPr/>
        </p:nvSpPr>
        <p:spPr>
          <a:xfrm>
            <a:off x="7899095" y="153689"/>
            <a:ext cx="1066230" cy="106623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04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b="1" dirty="0">
                <a:solidFill>
                  <a:schemeClr val="tx1"/>
                </a:solidFill>
              </a:rPr>
              <a:t>Blir aldri nedbygd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01415D89-7A50-2A76-8DAA-42C982B1FC7B}"/>
              </a:ext>
            </a:extLst>
          </p:cNvPr>
          <p:cNvSpPr/>
          <p:nvPr/>
        </p:nvSpPr>
        <p:spPr>
          <a:xfrm>
            <a:off x="10352148" y="3355468"/>
            <a:ext cx="1521152" cy="1521152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04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b="1" dirty="0">
                <a:solidFill>
                  <a:schemeClr val="tx1"/>
                </a:solidFill>
              </a:rPr>
              <a:t>Blir nedbygd</a:t>
            </a:r>
          </a:p>
          <a:p>
            <a:pPr algn="ctr"/>
            <a:r>
              <a:rPr lang="nb-NO" sz="1400" b="1" dirty="0">
                <a:solidFill>
                  <a:schemeClr val="tx1"/>
                </a:solidFill>
              </a:rPr>
              <a:t>senere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F506F71-3683-9D0C-5CFD-1E3FC0CE3EA0}"/>
              </a:ext>
            </a:extLst>
          </p:cNvPr>
          <p:cNvSpPr/>
          <p:nvPr/>
        </p:nvSpPr>
        <p:spPr>
          <a:xfrm>
            <a:off x="3940691" y="3194885"/>
            <a:ext cx="1897851" cy="1842321"/>
          </a:xfrm>
          <a:prstGeom prst="ellipse">
            <a:avLst/>
          </a:prstGeom>
          <a:solidFill>
            <a:srgbClr val="FF0000"/>
          </a:solidFill>
          <a:ln>
            <a:solidFill>
              <a:srgbClr val="0004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 dirty="0">
                <a:solidFill>
                  <a:schemeClr val="tx1"/>
                </a:solidFill>
              </a:rPr>
              <a:t>Blir </a:t>
            </a:r>
          </a:p>
          <a:p>
            <a:pPr algn="ctr"/>
            <a:r>
              <a:rPr lang="nb-NO" sz="2400" b="1" dirty="0">
                <a:solidFill>
                  <a:schemeClr val="tx1"/>
                </a:solidFill>
              </a:rPr>
              <a:t>nedbygd</a:t>
            </a:r>
          </a:p>
          <a:p>
            <a:pPr algn="ctr"/>
            <a:r>
              <a:rPr lang="nb-NO" sz="2400" b="1" dirty="0">
                <a:solidFill>
                  <a:schemeClr val="tx1"/>
                </a:solidFill>
              </a:rPr>
              <a:t>nå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41BD3D4-244F-B7DF-216C-ED9C1C85F0C1}"/>
              </a:ext>
            </a:extLst>
          </p:cNvPr>
          <p:cNvSpPr/>
          <p:nvPr/>
        </p:nvSpPr>
        <p:spPr>
          <a:xfrm>
            <a:off x="4365489" y="5500362"/>
            <a:ext cx="1085093" cy="1085093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rgbClr val="0004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b="1" dirty="0">
                <a:solidFill>
                  <a:schemeClr val="tx1"/>
                </a:solidFill>
              </a:rPr>
              <a:t>Andre tiltak</a:t>
            </a:r>
          </a:p>
        </p:txBody>
      </p:sp>
      <p:cxnSp>
        <p:nvCxnSpPr>
          <p:cNvPr id="10" name="Rett pilkobling 9">
            <a:extLst>
              <a:ext uri="{FF2B5EF4-FFF2-40B4-BE49-F238E27FC236}">
                <a16:creationId xmlns:a16="http://schemas.microsoft.com/office/drawing/2014/main" id="{D5DD50AC-D1EC-7EA3-9B5A-7EF0EB14BEC7}"/>
              </a:ext>
            </a:extLst>
          </p:cNvPr>
          <p:cNvCxnSpPr>
            <a:cxnSpLocks/>
          </p:cNvCxnSpPr>
          <p:nvPr/>
        </p:nvCxnSpPr>
        <p:spPr>
          <a:xfrm flipV="1">
            <a:off x="6065379" y="788276"/>
            <a:ext cx="1722787" cy="571634"/>
          </a:xfrm>
          <a:prstGeom prst="straightConnector1">
            <a:avLst/>
          </a:prstGeom>
          <a:ln w="19050">
            <a:solidFill>
              <a:srgbClr val="00040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tt pilkobling 10">
            <a:extLst>
              <a:ext uri="{FF2B5EF4-FFF2-40B4-BE49-F238E27FC236}">
                <a16:creationId xmlns:a16="http://schemas.microsoft.com/office/drawing/2014/main" id="{F71EB20F-7062-ED63-AA42-6720CB081CEC}"/>
              </a:ext>
            </a:extLst>
          </p:cNvPr>
          <p:cNvCxnSpPr>
            <a:cxnSpLocks/>
          </p:cNvCxnSpPr>
          <p:nvPr/>
        </p:nvCxnSpPr>
        <p:spPr>
          <a:xfrm>
            <a:off x="5954451" y="2028604"/>
            <a:ext cx="4261604" cy="1776141"/>
          </a:xfrm>
          <a:prstGeom prst="straightConnector1">
            <a:avLst/>
          </a:prstGeom>
          <a:ln w="19050">
            <a:solidFill>
              <a:srgbClr val="00040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tt pilkobling 13">
            <a:extLst>
              <a:ext uri="{FF2B5EF4-FFF2-40B4-BE49-F238E27FC236}">
                <a16:creationId xmlns:a16="http://schemas.microsoft.com/office/drawing/2014/main" id="{B915513C-6123-738B-2B12-F4B18F2DBB3B}"/>
              </a:ext>
            </a:extLst>
          </p:cNvPr>
          <p:cNvCxnSpPr>
            <a:cxnSpLocks/>
          </p:cNvCxnSpPr>
          <p:nvPr/>
        </p:nvCxnSpPr>
        <p:spPr>
          <a:xfrm>
            <a:off x="4889616" y="2639188"/>
            <a:ext cx="0" cy="438388"/>
          </a:xfrm>
          <a:prstGeom prst="straightConnector1">
            <a:avLst/>
          </a:prstGeom>
          <a:ln w="19050">
            <a:solidFill>
              <a:srgbClr val="00040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tt pilkobling 15">
            <a:extLst>
              <a:ext uri="{FF2B5EF4-FFF2-40B4-BE49-F238E27FC236}">
                <a16:creationId xmlns:a16="http://schemas.microsoft.com/office/drawing/2014/main" id="{02CB1CA8-BC85-3F0A-2F1B-E8D648DA5829}"/>
              </a:ext>
            </a:extLst>
          </p:cNvPr>
          <p:cNvCxnSpPr>
            <a:cxnSpLocks/>
          </p:cNvCxnSpPr>
          <p:nvPr/>
        </p:nvCxnSpPr>
        <p:spPr>
          <a:xfrm flipV="1">
            <a:off x="4946723" y="5127745"/>
            <a:ext cx="0" cy="282077"/>
          </a:xfrm>
          <a:prstGeom prst="straightConnector1">
            <a:avLst/>
          </a:prstGeom>
          <a:ln w="19050">
            <a:solidFill>
              <a:srgbClr val="00040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ett pilkobling 4">
            <a:extLst>
              <a:ext uri="{FF2B5EF4-FFF2-40B4-BE49-F238E27FC236}">
                <a16:creationId xmlns:a16="http://schemas.microsoft.com/office/drawing/2014/main" id="{AA016DDC-604E-F88E-EA1F-99466407510F}"/>
              </a:ext>
            </a:extLst>
          </p:cNvPr>
          <p:cNvCxnSpPr>
            <a:cxnSpLocks/>
          </p:cNvCxnSpPr>
          <p:nvPr/>
        </p:nvCxnSpPr>
        <p:spPr>
          <a:xfrm flipV="1">
            <a:off x="2375338" y="4093022"/>
            <a:ext cx="1449444" cy="23022"/>
          </a:xfrm>
          <a:prstGeom prst="straightConnector1">
            <a:avLst/>
          </a:prstGeom>
          <a:ln w="19050">
            <a:solidFill>
              <a:srgbClr val="00040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49868366-9C8C-D1E8-1F46-3D4F0018F99A}"/>
              </a:ext>
            </a:extLst>
          </p:cNvPr>
          <p:cNvSpPr/>
          <p:nvPr/>
        </p:nvSpPr>
        <p:spPr>
          <a:xfrm>
            <a:off x="614257" y="3326511"/>
            <a:ext cx="1624988" cy="1533021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04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b="1" dirty="0">
                <a:solidFill>
                  <a:schemeClr val="tx1"/>
                </a:solidFill>
              </a:rPr>
              <a:t>Tidligere omdisponert</a:t>
            </a:r>
          </a:p>
        </p:txBody>
      </p:sp>
    </p:spTree>
    <p:extLst>
      <p:ext uri="{BB962C8B-B14F-4D97-AF65-F5344CB8AC3E}">
        <p14:creationId xmlns:p14="http://schemas.microsoft.com/office/powerpoint/2010/main" val="371274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Sylinder 7"/>
          <p:cNvSpPr txBox="1"/>
          <p:nvPr/>
        </p:nvSpPr>
        <p:spPr>
          <a:xfrm>
            <a:off x="444859" y="428178"/>
            <a:ext cx="7454235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b="1" dirty="0"/>
              <a:t>Jordvernstrategien</a:t>
            </a:r>
          </a:p>
          <a:p>
            <a:endParaRPr lang="nb-NO" sz="2400" dirty="0"/>
          </a:p>
          <a:p>
            <a:r>
              <a:rPr lang="nb-NO" sz="2400" dirty="0">
                <a:latin typeface="+mj-lt"/>
              </a:rPr>
              <a:t>Tiltak 3.4 </a:t>
            </a:r>
            <a:r>
              <a:rPr lang="nb-NO" sz="2400" dirty="0">
                <a:effectLst/>
                <a:latin typeface="+mj-lt"/>
              </a:rPr>
              <a:t>Gjennomgang av kartgrunnlag og</a:t>
            </a:r>
            <a:br>
              <a:rPr lang="nb-NO" sz="2400" dirty="0">
                <a:latin typeface="+mj-lt"/>
              </a:rPr>
            </a:br>
            <a:r>
              <a:rPr lang="nb-NO" sz="2400" dirty="0">
                <a:effectLst/>
                <a:latin typeface="+mj-lt"/>
              </a:rPr>
              <a:t>statistikk over jordbruksareal</a:t>
            </a:r>
          </a:p>
          <a:p>
            <a:endParaRPr lang="nb-NO" sz="2400" dirty="0"/>
          </a:p>
          <a:p>
            <a:r>
              <a:rPr lang="nb-NO" sz="2400" dirty="0">
                <a:effectLst/>
                <a:latin typeface="+mj-lt"/>
              </a:rPr>
              <a:t>Regjeringen vil</a:t>
            </a:r>
          </a:p>
          <a:p>
            <a:endParaRPr lang="nb-NO" sz="2400" dirty="0">
              <a:effectLst/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>
                <a:effectLst/>
                <a:latin typeface="+mj-lt"/>
              </a:rPr>
              <a:t>gjennomgå kartgrunnlag og statistikk over jordbruks-arealet, for </a:t>
            </a:r>
            <a:r>
              <a:rPr lang="nb-NO" sz="2400" u="sng" dirty="0">
                <a:effectLst/>
                <a:latin typeface="+mj-lt"/>
              </a:rPr>
              <a:t>å sikre best mulig oversikt </a:t>
            </a:r>
            <a:r>
              <a:rPr lang="nb-NO" sz="2400" dirty="0">
                <a:effectLst/>
                <a:latin typeface="+mj-lt"/>
              </a:rPr>
              <a:t>over jordbruks-arealet og nedbyggingen og omdisponeringen av det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>
                <a:effectLst/>
                <a:latin typeface="+mj-lt"/>
              </a:rPr>
              <a:t>se nærmere på hvordan en kan </a:t>
            </a:r>
            <a:r>
              <a:rPr lang="nb-NO" sz="2400" u="sng" dirty="0">
                <a:effectLst/>
                <a:latin typeface="+mj-lt"/>
              </a:rPr>
              <a:t>måle og registrere all nedbygging av dyrka mark </a:t>
            </a:r>
            <a:r>
              <a:rPr lang="nb-NO" sz="2400" dirty="0">
                <a:effectLst/>
                <a:latin typeface="+mj-lt"/>
              </a:rPr>
              <a:t>som ikke blir registrert i KOSTRA i dag, og vurdere et måltall for samlet nedbygging</a:t>
            </a:r>
            <a:endParaRPr lang="nb-NO" sz="2400" dirty="0">
              <a:latin typeface="+mj-lt"/>
            </a:endParaRPr>
          </a:p>
          <a:p>
            <a:endParaRPr lang="nb-NO" sz="2400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C1DDA25A-4A6B-5AEE-AC09-2346F28FA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611" y="667407"/>
            <a:ext cx="3461617" cy="4907128"/>
          </a:xfrm>
          <a:prstGeom prst="rect">
            <a:avLst/>
          </a:prstGeom>
          <a:ln>
            <a:solidFill>
              <a:srgbClr val="00040C"/>
            </a:solidFill>
          </a:ln>
        </p:spPr>
      </p:pic>
      <p:pic>
        <p:nvPicPr>
          <p:cNvPr id="3" name="Bilde 2" descr="Et bilde som inneholder kart&#10;&#10;Automatisk generert beskrivelse">
            <a:extLst>
              <a:ext uri="{FF2B5EF4-FFF2-40B4-BE49-F238E27FC236}">
                <a16:creationId xmlns:a16="http://schemas.microsoft.com/office/drawing/2014/main" id="{CB7DFCAA-DDA8-7E5C-4455-E8300ADD0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5706" y="2853369"/>
            <a:ext cx="2636697" cy="3729209"/>
          </a:xfrm>
          <a:prstGeom prst="rect">
            <a:avLst/>
          </a:prstGeom>
          <a:ln>
            <a:solidFill>
              <a:srgbClr val="00040C"/>
            </a:solidFill>
          </a:ln>
        </p:spPr>
      </p:pic>
    </p:spTree>
    <p:extLst>
      <p:ext uri="{BB962C8B-B14F-4D97-AF65-F5344CB8AC3E}">
        <p14:creationId xmlns:p14="http://schemas.microsoft.com/office/powerpoint/2010/main" val="313303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DA397640-41CF-4737-A5A3-A8E126FA91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0" r="35167"/>
          <a:stretch/>
        </p:blipFill>
        <p:spPr>
          <a:xfrm>
            <a:off x="0" y="0"/>
            <a:ext cx="3998138" cy="6093296"/>
          </a:xfrm>
          <a:prstGeom prst="rect">
            <a:avLst/>
          </a:pr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EFCBFAB-78BF-48A9-854A-7C64DA764F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06017" y="670396"/>
            <a:ext cx="7458762" cy="461630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b-NO" sz="4400" b="1" dirty="0"/>
              <a:t>Kartlegging av jordbruksareal</a:t>
            </a:r>
          </a:p>
          <a:p>
            <a:pPr marL="0" indent="0">
              <a:buNone/>
            </a:pP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b-NO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Arealressurskartet </a:t>
            </a:r>
            <a:r>
              <a:rPr lang="nb-NO" sz="29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AR5</a:t>
            </a:r>
          </a:p>
          <a:p>
            <a:pPr marL="0" indent="0">
              <a:buNone/>
            </a:pPr>
            <a:r>
              <a:rPr lang="nb-NO" sz="2900" dirty="0">
                <a:latin typeface="Calibri" panose="020F0502020204030204" pitchFamily="34" charset="0"/>
                <a:cs typeface="Times New Roman" panose="02020603050405020304" pitchFamily="18" charset="0"/>
              </a:rPr>
              <a:t>Markslagskartlegging fra 1960-tallet</a:t>
            </a:r>
          </a:p>
          <a:p>
            <a:pPr marL="0" indent="0">
              <a:buNone/>
            </a:pPr>
            <a:r>
              <a:rPr lang="nb-NO" sz="2900" dirty="0">
                <a:latin typeface="Calibri" panose="020F0502020204030204" pitchFamily="34" charset="0"/>
                <a:cs typeface="Times New Roman" panose="02020603050405020304" pitchFamily="18" charset="0"/>
              </a:rPr>
              <a:t>Formell definisjon av jordbruksareal: Markslagsklassifikasjonen. Standardisert og etterprøvbar. </a:t>
            </a:r>
          </a:p>
          <a:p>
            <a:pPr marL="0" indent="0">
              <a:buNone/>
            </a:pPr>
            <a:r>
              <a:rPr lang="nb-NO" sz="2900" dirty="0">
                <a:latin typeface="Calibri" panose="020F0502020204030204" pitchFamily="34" charset="0"/>
                <a:cs typeface="Times New Roman" panose="02020603050405020304" pitchFamily="18" charset="0"/>
              </a:rPr>
              <a:t>Jordbruksareal som er i drift, eller som har vært i drift og som ved rimelig innsats kan tas i bruk igjen. </a:t>
            </a:r>
          </a:p>
          <a:p>
            <a:pPr marL="0" indent="0">
              <a:buNone/>
            </a:pPr>
            <a:r>
              <a:rPr lang="nb-NO" sz="2900" dirty="0">
                <a:latin typeface="Calibri" panose="020F0502020204030204" pitchFamily="34" charset="0"/>
                <a:cs typeface="Times New Roman" panose="02020603050405020304" pitchFamily="18" charset="0"/>
              </a:rPr>
              <a:t>Fast regime for vedlikehold og oppdatering</a:t>
            </a:r>
          </a:p>
          <a:p>
            <a:pPr marL="0" indent="0">
              <a:buNone/>
            </a:pPr>
            <a:endParaRPr lang="nb-NO" sz="29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b-NO" sz="2900" dirty="0">
                <a:latin typeface="Calibri" panose="020F0502020204030204" pitchFamily="34" charset="0"/>
                <a:cs typeface="Times New Roman" panose="02020603050405020304" pitchFamily="18" charset="0"/>
              </a:rPr>
              <a:t>Etterslep </a:t>
            </a:r>
            <a:r>
              <a:rPr lang="nb-NO" sz="29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pga</a:t>
            </a:r>
            <a:endParaRPr lang="nb-NO" sz="29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2900" dirty="0">
                <a:latin typeface="Calibri" panose="020F0502020204030204" pitchFamily="34" charset="0"/>
                <a:cs typeface="Times New Roman" panose="02020603050405020304" pitchFamily="18" charset="0"/>
              </a:rPr>
              <a:t>Kapasitet i kommunene</a:t>
            </a:r>
          </a:p>
          <a:p>
            <a:r>
              <a:rPr lang="nb-NO" sz="2900" dirty="0">
                <a:latin typeface="Calibri" panose="020F0502020204030204" pitchFamily="34" charset="0"/>
                <a:cs typeface="Times New Roman" panose="02020603050405020304" pitchFamily="18" charset="0"/>
              </a:rPr>
              <a:t>Ingen årlig flyfotografering (+/- 7 år)</a:t>
            </a:r>
          </a:p>
          <a:p>
            <a:pPr marL="0" indent="0">
              <a:buNone/>
            </a:pPr>
            <a:endParaRPr lang="nb-NO" sz="29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b-NO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6957879-C013-4C9A-8CEE-14A0270190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l"/>
            <a:r>
              <a:rPr lang="nb-NO" dirty="0"/>
              <a:t>Utsnitt AR5 i Sola kommune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C692ED4-78CE-455A-B336-C39EB872B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" y="4007321"/>
            <a:ext cx="1381125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64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3"/>
          <p:cNvSpPr>
            <a:spLocks noGrp="1"/>
          </p:cNvSpPr>
          <p:nvPr>
            <p:ph type="body" sz="quarter" idx="11"/>
          </p:nvPr>
        </p:nvSpPr>
        <p:spPr>
          <a:xfrm>
            <a:off x="4556792" y="349155"/>
            <a:ext cx="7164387" cy="51546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sz="3200" b="1" dirty="0">
                <a:latin typeface="Calibri" panose="020F0502020204030204" pitchFamily="34" charset="0"/>
                <a:cs typeface="Times New Roman" panose="02020603050405020304" pitchFamily="18" charset="0"/>
              </a:rPr>
              <a:t>Ajourhold av AR5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b-NO" sz="2200" b="1" i="1" dirty="0">
              <a:cs typeface="Calibri Light" panose="020F03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2200" b="1" dirty="0">
                <a:cs typeface="Calibri Light" panose="020F0302020204030204" pitchFamily="34" charset="0"/>
              </a:rPr>
              <a:t>Kommunene (kontinuerlig ajourhold):</a:t>
            </a:r>
            <a:endParaRPr lang="nb-NO" sz="2200" dirty="0">
              <a:cs typeface="Calibri Light" panose="020F0302020204030204" pitchFamily="34" charset="0"/>
            </a:endParaRPr>
          </a:p>
          <a:p>
            <a:pPr marL="406394" indent="-406394">
              <a:lnSpc>
                <a:spcPct val="100000"/>
              </a:lnSpc>
              <a:spcBef>
                <a:spcPts val="0"/>
              </a:spcBef>
            </a:pPr>
            <a:r>
              <a:rPr lang="nb-NO" sz="2200" dirty="0">
                <a:cs typeface="Calibri Light" panose="020F0302020204030204" pitchFamily="34" charset="0"/>
              </a:rPr>
              <a:t>Har ansvar for daglig oppdatering av AR5</a:t>
            </a:r>
          </a:p>
          <a:p>
            <a:pPr marL="406394" indent="-406394">
              <a:lnSpc>
                <a:spcPct val="100000"/>
              </a:lnSpc>
              <a:spcBef>
                <a:spcPts val="0"/>
              </a:spcBef>
            </a:pPr>
            <a:r>
              <a:rPr lang="nb-NO" sz="2200" dirty="0">
                <a:cs typeface="Calibri Light" panose="020F0302020204030204" pitchFamily="34" charset="0"/>
              </a:rPr>
              <a:t>Saksorientert: Nydyrking og nedbygging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b-NO" sz="2200" b="1" dirty="0">
              <a:cs typeface="Calibri Light" panose="020F03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2200" b="1" dirty="0">
                <a:cs typeface="Calibri Light" panose="020F0302020204030204" pitchFamily="34" charset="0"/>
              </a:rPr>
              <a:t>NIBIO (periodisk ajourhold):</a:t>
            </a:r>
          </a:p>
          <a:p>
            <a:pPr marL="406394" indent="-406394">
              <a:lnSpc>
                <a:spcPct val="100000"/>
              </a:lnSpc>
              <a:spcBef>
                <a:spcPts val="0"/>
              </a:spcBef>
            </a:pPr>
            <a:r>
              <a:rPr lang="nb-NO" sz="2200" dirty="0">
                <a:cs typeface="Calibri Light" panose="020F0302020204030204" pitchFamily="34" charset="0"/>
              </a:rPr>
              <a:t>Ca. 45-50 kommuner per år</a:t>
            </a:r>
          </a:p>
          <a:p>
            <a:pPr marL="406394" indent="-406394">
              <a:lnSpc>
                <a:spcPct val="100000"/>
              </a:lnSpc>
              <a:spcBef>
                <a:spcPts val="0"/>
              </a:spcBef>
            </a:pPr>
            <a:r>
              <a:rPr lang="nb-NO" sz="2200" dirty="0">
                <a:cs typeface="Calibri Light" panose="020F0302020204030204" pitchFamily="34" charset="0"/>
              </a:rPr>
              <a:t>Benytter nye flyfoto</a:t>
            </a:r>
          </a:p>
          <a:p>
            <a:pPr marL="406394" indent="-406394">
              <a:lnSpc>
                <a:spcPct val="100000"/>
              </a:lnSpc>
              <a:spcBef>
                <a:spcPts val="0"/>
              </a:spcBef>
            </a:pPr>
            <a:r>
              <a:rPr lang="nb-NO" sz="2200" dirty="0">
                <a:cs typeface="Calibri Light" panose="020F0302020204030204" pitchFamily="34" charset="0"/>
              </a:rPr>
              <a:t>Ca. 4-7 års mellomrom for hver kommune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b-NO" sz="2200" dirty="0">
              <a:cs typeface="Calibri Light" panose="020F03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2200" dirty="0">
                <a:cs typeface="Calibri Light" panose="020F0302020204030204" pitchFamily="34" charset="0"/>
              </a:rPr>
              <a:t>NIBIO har fagansvar for AR5. Ser til at datasettet er homogent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b-NO" sz="2200" dirty="0">
              <a:cs typeface="Calibri Light" panose="020F03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2200" b="1" dirty="0">
                <a:cs typeface="Calibri Light" panose="020F0302020204030204" pitchFamily="34" charset="0"/>
              </a:rPr>
              <a:t>En del av det nasjonale samarbeidet om geodata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2200" dirty="0">
                <a:cs typeface="Calibri Light" panose="020F0302020204030204" pitchFamily="34" charset="0"/>
              </a:rPr>
              <a:t>Brukes også av Kartverket, Statens veivesen, Energibedriftene, Jernbanene, kommunene …  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3"/>
          <a:srcRect l="12907" t="360" r="2087" b="-360"/>
          <a:stretch/>
        </p:blipFill>
        <p:spPr>
          <a:xfrm>
            <a:off x="0" y="1"/>
            <a:ext cx="4053016" cy="615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765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D35FFE2A-2640-476A-A809-E02F616E7833}"/>
              </a:ext>
            </a:extLst>
          </p:cNvPr>
          <p:cNvSpPr txBox="1"/>
          <p:nvPr/>
        </p:nvSpPr>
        <p:spPr>
          <a:xfrm>
            <a:off x="11691486" y="6262589"/>
            <a:ext cx="1001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CF882A7-18CC-4F1E-891C-F48B7CA045DB}" type="slidenum">
              <a:rPr lang="nb-NO" sz="1400" smtClean="0"/>
              <a:t>7</a:t>
            </a:fld>
            <a:endParaRPr lang="nb-NO" sz="1400" dirty="0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B8D49E65-1099-C4A8-200A-B2F83972CF85}"/>
              </a:ext>
            </a:extLst>
          </p:cNvPr>
          <p:cNvSpPr/>
          <p:nvPr/>
        </p:nvSpPr>
        <p:spPr>
          <a:xfrm>
            <a:off x="662837" y="309061"/>
            <a:ext cx="10132957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3200" b="1" dirty="0">
                <a:latin typeface="+mj-lt"/>
              </a:rPr>
              <a:t>Enklere verktøy gir raskere oppdatering av AR5</a:t>
            </a:r>
          </a:p>
          <a:p>
            <a:endParaRPr lang="da-DK" sz="3200" b="1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b="1" dirty="0"/>
          </a:p>
          <a:p>
            <a:endParaRPr lang="nb-NO" dirty="0"/>
          </a:p>
          <a:p>
            <a:br>
              <a:rPr lang="nb-NO" dirty="0"/>
            </a:b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78D77DC-EE41-FAED-6F5D-4C15C83EC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8832"/>
            <a:ext cx="12192000" cy="5729168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1D70F2AC-7078-A136-B8AC-3999C4922B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4758" y="1119139"/>
            <a:ext cx="2084941" cy="45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12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ECF2EB0-F2F9-5E7F-0E00-3B82742726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7" r="20261" b="488"/>
          <a:stretch/>
        </p:blipFill>
        <p:spPr bwMode="auto">
          <a:xfrm>
            <a:off x="0" y="-143219"/>
            <a:ext cx="5133862" cy="631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ssholder for tekst 3"/>
          <p:cNvSpPr>
            <a:spLocks noGrp="1"/>
          </p:cNvSpPr>
          <p:nvPr>
            <p:ph type="body" sz="quarter" idx="11"/>
          </p:nvPr>
        </p:nvSpPr>
        <p:spPr>
          <a:xfrm>
            <a:off x="5482210" y="525425"/>
            <a:ext cx="6063468" cy="5154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3200" b="1" dirty="0">
                <a:latin typeface="Calibri" panose="020F0502020204030204" pitchFamily="34" charset="0"/>
                <a:cs typeface="Times New Roman" panose="02020603050405020304" pitchFamily="18" charset="0"/>
              </a:rPr>
              <a:t>Faktisk nedbygging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b-NO" sz="2200" b="1" i="1" dirty="0">
              <a:cs typeface="Calibri Light" panose="020F03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2200" b="1" dirty="0">
                <a:cs typeface="Calibri Light" panose="020F0302020204030204" pitchFamily="34" charset="0"/>
              </a:rPr>
              <a:t>AR5 alene</a:t>
            </a:r>
            <a:endParaRPr lang="nb-NO" sz="2200" dirty="0">
              <a:cs typeface="Calibri Light" panose="020F0302020204030204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2400" dirty="0">
                <a:latin typeface="+mn-lt"/>
                <a:cs typeface="Calibri Light" panose="020F0302020204030204" pitchFamily="34" charset="0"/>
              </a:rPr>
              <a:t>Kan rapportere etter noen år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b-NO" sz="2200" b="1" dirty="0">
              <a:cs typeface="Calibri Light" panose="020F03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2200" b="1" dirty="0">
                <a:cs typeface="Calibri Light" panose="020F0302020204030204" pitchFamily="34" charset="0"/>
              </a:rPr>
              <a:t>AR5 +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2200" b="1" dirty="0">
                <a:cs typeface="Calibri Light" panose="020F0302020204030204" pitchFamily="34" charset="0"/>
              </a:rPr>
              <a:t>Bygningspunkter +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2200" b="1" dirty="0" err="1">
                <a:cs typeface="Calibri Light" panose="020F0302020204030204" pitchFamily="34" charset="0"/>
              </a:rPr>
              <a:t>Vegdata</a:t>
            </a:r>
            <a:r>
              <a:rPr lang="nb-NO" sz="2200" b="1" dirty="0">
                <a:cs typeface="Calibri Light" panose="020F0302020204030204" pitchFamily="34" charset="0"/>
              </a:rPr>
              <a:t> +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2200" b="1" dirty="0">
                <a:cs typeface="Calibri Light" panose="020F0302020204030204" pitchFamily="34" charset="0"/>
              </a:rPr>
              <a:t>Satellittbilder (?)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b-NO" sz="2200" b="1" dirty="0">
              <a:cs typeface="Calibri Light" panose="020F03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dirty="0">
                <a:cs typeface="Calibri Light" panose="020F0302020204030204" pitchFamily="34" charset="0"/>
              </a:rPr>
              <a:t>      </a:t>
            </a:r>
            <a:r>
              <a:rPr lang="nb-NO" sz="2400" dirty="0">
                <a:cs typeface="Calibri Light" panose="020F0302020204030204" pitchFamily="34" charset="0"/>
              </a:rPr>
              <a:t>Kan rapportere med usikkerhet samme år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b-NO" sz="2200" b="1" dirty="0"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6984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NIBIO PP">
      <a:dk1>
        <a:srgbClr val="00574D"/>
      </a:dk1>
      <a:lt1>
        <a:srgbClr val="FFFFFF"/>
      </a:lt1>
      <a:dk2>
        <a:srgbClr val="558E87"/>
      </a:dk2>
      <a:lt2>
        <a:srgbClr val="DCDD7E"/>
      </a:lt2>
      <a:accent1>
        <a:srgbClr val="C3C800"/>
      </a:accent1>
      <a:accent2>
        <a:srgbClr val="558E7D"/>
      </a:accent2>
      <a:accent3>
        <a:srgbClr val="A1B9B7"/>
      </a:accent3>
      <a:accent4>
        <a:srgbClr val="009A3E"/>
      </a:accent4>
      <a:accent5>
        <a:srgbClr val="FFE57F"/>
      </a:accent5>
      <a:accent6>
        <a:srgbClr val="697983"/>
      </a:accent6>
      <a:hlink>
        <a:srgbClr val="598983"/>
      </a:hlink>
      <a:folHlink>
        <a:srgbClr val="B9C34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IBIO mal 2019nov" id="{DFE6AF66-0952-A74D-9BDF-5E51D8DD0F5F}" vid="{62AB1A05-DA57-3241-97BA-EEFAC4BC605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1B65AAE4CBF54BB0E6FD21A82C4CC8" ma:contentTypeVersion="13" ma:contentTypeDescription="Create a new document." ma:contentTypeScope="" ma:versionID="72f38e0f3aafd59b3e637537101de33f">
  <xsd:schema xmlns:xsd="http://www.w3.org/2001/XMLSchema" xmlns:xs="http://www.w3.org/2001/XMLSchema" xmlns:p="http://schemas.microsoft.com/office/2006/metadata/properties" xmlns:ns3="6cba15ea-0d25-4d1b-941e-6c64d3386e0e" xmlns:ns4="4fc5498b-b479-4597-9945-8915b237c481" targetNamespace="http://schemas.microsoft.com/office/2006/metadata/properties" ma:root="true" ma:fieldsID="cbeebb8179e21a34b903415a06cc880e" ns3:_="" ns4:_="">
    <xsd:import namespace="6cba15ea-0d25-4d1b-941e-6c64d3386e0e"/>
    <xsd:import namespace="4fc5498b-b479-4597-9945-8915b237c48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ba15ea-0d25-4d1b-941e-6c64d3386e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c5498b-b479-4597-9945-8915b237c48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40099F-DFF3-411C-837B-37D92C7483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ba15ea-0d25-4d1b-941e-6c64d3386e0e"/>
    <ds:schemaRef ds:uri="4fc5498b-b479-4597-9945-8915b237c4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CF49795-D705-4DB0-A9AB-89EC7783C8B0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6cba15ea-0d25-4d1b-941e-6c64d3386e0e"/>
    <ds:schemaRef ds:uri="4fc5498b-b479-4597-9945-8915b237c481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0F2EF90-4F25-40DB-AAB5-788B9F3467A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NIBIO mal</Template>
  <TotalTime>7562</TotalTime>
  <Words>375</Words>
  <Application>Microsoft Office PowerPoint</Application>
  <PresentationFormat>Widescreen</PresentationFormat>
  <Paragraphs>94</Paragraphs>
  <Slides>8</Slides>
  <Notes>7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8</vt:i4>
      </vt:variant>
    </vt:vector>
  </HeadingPairs>
  <TitlesOfParts>
    <vt:vector size="13" baseType="lpstr">
      <vt:lpstr>Arial</vt:lpstr>
      <vt:lpstr>Calibri</vt:lpstr>
      <vt:lpstr>Georgia</vt:lpstr>
      <vt:lpstr>System Font Regular</vt:lpstr>
      <vt:lpstr>Office-tema</vt:lpstr>
      <vt:lpstr>Landbrukets nedbygging i tall og på kart Konferanse – Jordvern i landbruket 05.12.2022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Kommunikasjon Kart- og stat.div. Status – avdelingsledermøte, 14.12.2020</dc:title>
  <dc:creator>Kjersti Kildahl</dc:creator>
  <cp:lastModifiedBy>Geir-Harald Strand</cp:lastModifiedBy>
  <cp:revision>237</cp:revision>
  <dcterms:created xsi:type="dcterms:W3CDTF">2020-12-13T19:33:43Z</dcterms:created>
  <dcterms:modified xsi:type="dcterms:W3CDTF">2022-12-03T15:31:49Z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0x0101003B1B65AAE4CBF54BB0E6FD21A82C4CC8</vt:lpwstr>
  </property>
</Properties>
</file>