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80131-A276-D3D2-D2F6-C9F80955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Jordvern i stort og smått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40720D-27ED-3B48-E4EF-9A9E87381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Oslo 5.12.2022</a:t>
            </a:r>
          </a:p>
        </p:txBody>
      </p:sp>
    </p:spTree>
    <p:extLst>
      <p:ext uri="{BB962C8B-B14F-4D97-AF65-F5344CB8AC3E}">
        <p14:creationId xmlns:p14="http://schemas.microsoft.com/office/powerpoint/2010/main" val="373363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809E41E4-9398-496F-8BD3-54421920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C624C-51F3-9669-7918-0F219422C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79F2B31-7AD6-14EE-2959-285BADBC1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DF8A18-ED4B-CDA2-616E-57DC8FA6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6A4CF-2C20-312B-F17E-2712BCB6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DC397552-173B-6066-4CE0-347125A7B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75190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tre, plante&#10;&#10;Automatisk generert beskrivelse">
            <a:extLst>
              <a:ext uri="{FF2B5EF4-FFF2-40B4-BE49-F238E27FC236}">
                <a16:creationId xmlns:a16="http://schemas.microsoft.com/office/drawing/2014/main" id="{92F4921A-48AF-C118-EE06-C612947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4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tre&#10;&#10;Automatisk generert beskrivelse">
            <a:extLst>
              <a:ext uri="{FF2B5EF4-FFF2-40B4-BE49-F238E27FC236}">
                <a16:creationId xmlns:a16="http://schemas.microsoft.com/office/drawing/2014/main" id="{96E4CA49-5B60-64A2-8419-B50414C9D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643A8281-D5C0-1A70-2C51-18F48567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260E13FF-C1FE-9A9F-749A-33916E51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8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C9209113-C58F-9304-9A52-3255826E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746FF731-03B6-4198-735E-33347F41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1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3B68E3F8-88E8-0D47-2A89-941525BD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toff&#10;&#10;Automatisk generert beskrivelse">
            <a:extLst>
              <a:ext uri="{FF2B5EF4-FFF2-40B4-BE49-F238E27FC236}">
                <a16:creationId xmlns:a16="http://schemas.microsoft.com/office/drawing/2014/main" id="{653D4CB6-D3B3-4743-ED83-DA43F8E3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593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Fasett</vt:lpstr>
      <vt:lpstr>Jordvern i stort og smått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Jordvern i stort og smått</dc:title>
  <dc:creator>Tor Jacob Solberg</dc:creator>
  <cp:lastModifiedBy>Tor Jacob Solberg</cp:lastModifiedBy>
  <cp:revision>2</cp:revision>
  <dcterms:created xsi:type="dcterms:W3CDTF">2022-12-04T20:53:32Z</dcterms:created>
  <dcterms:modified xsi:type="dcterms:W3CDTF">2022-12-04T21:05:52Z</dcterms:modified>
</cp:coreProperties>
</file>